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522"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523"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524" r:id="rId45"/>
    <p:sldId id="298" r:id="rId46"/>
    <p:sldId id="299" r:id="rId47"/>
    <p:sldId id="300" r:id="rId48"/>
    <p:sldId id="521" r:id="rId49"/>
    <p:sldId id="301" r:id="rId50"/>
    <p:sldId id="302" r:id="rId51"/>
    <p:sldId id="303" r:id="rId52"/>
    <p:sldId id="304" r:id="rId53"/>
    <p:sldId id="305" r:id="rId54"/>
    <p:sldId id="306" r:id="rId55"/>
    <p:sldId id="307" r:id="rId56"/>
    <p:sldId id="308" r:id="rId57"/>
    <p:sldId id="525" r:id="rId58"/>
    <p:sldId id="416" r:id="rId59"/>
    <p:sldId id="417" r:id="rId60"/>
    <p:sldId id="418" r:id="rId61"/>
    <p:sldId id="419" r:id="rId62"/>
    <p:sldId id="420" r:id="rId63"/>
    <p:sldId id="421" r:id="rId64"/>
    <p:sldId id="422" r:id="rId65"/>
    <p:sldId id="423" r:id="rId66"/>
    <p:sldId id="424" r:id="rId67"/>
    <p:sldId id="425" r:id="rId68"/>
    <p:sldId id="429" r:id="rId69"/>
    <p:sldId id="430" r:id="rId70"/>
    <p:sldId id="431" r:id="rId71"/>
    <p:sldId id="432" r:id="rId72"/>
    <p:sldId id="433" r:id="rId73"/>
    <p:sldId id="434" r:id="rId74"/>
    <p:sldId id="435" r:id="rId75"/>
    <p:sldId id="436" r:id="rId76"/>
    <p:sldId id="437" r:id="rId77"/>
    <p:sldId id="438" r:id="rId78"/>
    <p:sldId id="439" r:id="rId79"/>
    <p:sldId id="440" r:id="rId80"/>
    <p:sldId id="441" r:id="rId81"/>
    <p:sldId id="442" r:id="rId82"/>
    <p:sldId id="443" r:id="rId83"/>
    <p:sldId id="444" r:id="rId84"/>
    <p:sldId id="445" r:id="rId85"/>
    <p:sldId id="446" r:id="rId86"/>
    <p:sldId id="447" r:id="rId87"/>
    <p:sldId id="448" r:id="rId88"/>
    <p:sldId id="449" r:id="rId89"/>
    <p:sldId id="450" r:id="rId90"/>
    <p:sldId id="451" r:id="rId91"/>
    <p:sldId id="452" r:id="rId92"/>
    <p:sldId id="494" r:id="rId93"/>
    <p:sldId id="309" r:id="rId94"/>
    <p:sldId id="310" r:id="rId95"/>
    <p:sldId id="311" r:id="rId96"/>
    <p:sldId id="312" r:id="rId97"/>
    <p:sldId id="313" r:id="rId98"/>
    <p:sldId id="314" r:id="rId99"/>
    <p:sldId id="315" r:id="rId100"/>
    <p:sldId id="316" r:id="rId101"/>
    <p:sldId id="317" r:id="rId102"/>
    <p:sldId id="318" r:id="rId103"/>
    <p:sldId id="319" r:id="rId104"/>
    <p:sldId id="320" r:id="rId105"/>
    <p:sldId id="321" r:id="rId106"/>
    <p:sldId id="322" r:id="rId107"/>
    <p:sldId id="323" r:id="rId108"/>
    <p:sldId id="324" r:id="rId109"/>
    <p:sldId id="325" r:id="rId110"/>
    <p:sldId id="326" r:id="rId111"/>
    <p:sldId id="327" r:id="rId112"/>
    <p:sldId id="328" r:id="rId113"/>
    <p:sldId id="329" r:id="rId114"/>
    <p:sldId id="330" r:id="rId115"/>
    <p:sldId id="331" r:id="rId116"/>
    <p:sldId id="332" r:id="rId117"/>
    <p:sldId id="333" r:id="rId118"/>
    <p:sldId id="334" r:id="rId119"/>
    <p:sldId id="335" r:id="rId120"/>
    <p:sldId id="529" r:id="rId121"/>
    <p:sldId id="453" r:id="rId122"/>
    <p:sldId id="468" r:id="rId123"/>
    <p:sldId id="454" r:id="rId124"/>
    <p:sldId id="455" r:id="rId125"/>
    <p:sldId id="456" r:id="rId126"/>
    <p:sldId id="457" r:id="rId127"/>
    <p:sldId id="458" r:id="rId128"/>
    <p:sldId id="459" r:id="rId129"/>
    <p:sldId id="460" r:id="rId130"/>
    <p:sldId id="461" r:id="rId131"/>
    <p:sldId id="462" r:id="rId132"/>
    <p:sldId id="463" r:id="rId133"/>
    <p:sldId id="464" r:id="rId134"/>
    <p:sldId id="465" r:id="rId135"/>
    <p:sldId id="466" r:id="rId136"/>
    <p:sldId id="467" r:id="rId137"/>
    <p:sldId id="469" r:id="rId138"/>
    <p:sldId id="470" r:id="rId139"/>
    <p:sldId id="471" r:id="rId140"/>
    <p:sldId id="472" r:id="rId141"/>
    <p:sldId id="473" r:id="rId142"/>
    <p:sldId id="474" r:id="rId143"/>
    <p:sldId id="475" r:id="rId144"/>
    <p:sldId id="476" r:id="rId145"/>
    <p:sldId id="477" r:id="rId146"/>
    <p:sldId id="478" r:id="rId147"/>
    <p:sldId id="479" r:id="rId148"/>
    <p:sldId id="480" r:id="rId149"/>
    <p:sldId id="481" r:id="rId150"/>
    <p:sldId id="482" r:id="rId151"/>
    <p:sldId id="483" r:id="rId152"/>
    <p:sldId id="530" r:id="rId153"/>
    <p:sldId id="484" r:id="rId154"/>
    <p:sldId id="485" r:id="rId155"/>
    <p:sldId id="486" r:id="rId156"/>
    <p:sldId id="487" r:id="rId157"/>
    <p:sldId id="488" r:id="rId158"/>
    <p:sldId id="489" r:id="rId159"/>
    <p:sldId id="490" r:id="rId160"/>
    <p:sldId id="491" r:id="rId161"/>
    <p:sldId id="492" r:id="rId162"/>
    <p:sldId id="336" r:id="rId163"/>
    <p:sldId id="337" r:id="rId164"/>
    <p:sldId id="338" r:id="rId165"/>
    <p:sldId id="339" r:id="rId166"/>
    <p:sldId id="340" r:id="rId167"/>
    <p:sldId id="341" r:id="rId168"/>
    <p:sldId id="342" r:id="rId169"/>
    <p:sldId id="343" r:id="rId170"/>
    <p:sldId id="344" r:id="rId171"/>
    <p:sldId id="345" r:id="rId172"/>
    <p:sldId id="346" r:id="rId173"/>
    <p:sldId id="347" r:id="rId174"/>
    <p:sldId id="531" r:id="rId175"/>
    <p:sldId id="348" r:id="rId176"/>
    <p:sldId id="349" r:id="rId177"/>
    <p:sldId id="350" r:id="rId178"/>
    <p:sldId id="351" r:id="rId179"/>
    <p:sldId id="352" r:id="rId180"/>
    <p:sldId id="353" r:id="rId181"/>
    <p:sldId id="354" r:id="rId182"/>
    <p:sldId id="355" r:id="rId183"/>
    <p:sldId id="356" r:id="rId184"/>
    <p:sldId id="357" r:id="rId185"/>
    <p:sldId id="532" r:id="rId186"/>
    <p:sldId id="358" r:id="rId187"/>
    <p:sldId id="359" r:id="rId188"/>
    <p:sldId id="360" r:id="rId189"/>
    <p:sldId id="361" r:id="rId190"/>
    <p:sldId id="362" r:id="rId191"/>
    <p:sldId id="426" r:id="rId192"/>
    <p:sldId id="427" r:id="rId193"/>
    <p:sldId id="363" r:id="rId194"/>
    <p:sldId id="364" r:id="rId195"/>
    <p:sldId id="365" r:id="rId196"/>
    <p:sldId id="366" r:id="rId197"/>
    <p:sldId id="367" r:id="rId198"/>
    <p:sldId id="368" r:id="rId199"/>
    <p:sldId id="369" r:id="rId200"/>
    <p:sldId id="370" r:id="rId201"/>
    <p:sldId id="371" r:id="rId202"/>
    <p:sldId id="372" r:id="rId203"/>
    <p:sldId id="373" r:id="rId204"/>
    <p:sldId id="374" r:id="rId205"/>
    <p:sldId id="375" r:id="rId206"/>
    <p:sldId id="533" r:id="rId207"/>
    <p:sldId id="376" r:id="rId208"/>
    <p:sldId id="377" r:id="rId209"/>
    <p:sldId id="378" r:id="rId210"/>
    <p:sldId id="379" r:id="rId211"/>
    <p:sldId id="380" r:id="rId212"/>
    <p:sldId id="381" r:id="rId213"/>
    <p:sldId id="382" r:id="rId214"/>
    <p:sldId id="383" r:id="rId215"/>
    <p:sldId id="384" r:id="rId216"/>
    <p:sldId id="385" r:id="rId217"/>
    <p:sldId id="386" r:id="rId218"/>
    <p:sldId id="387" r:id="rId219"/>
    <p:sldId id="388" r:id="rId220"/>
    <p:sldId id="534" r:id="rId221"/>
    <p:sldId id="389" r:id="rId222"/>
    <p:sldId id="390" r:id="rId223"/>
    <p:sldId id="391" r:id="rId224"/>
    <p:sldId id="392" r:id="rId225"/>
    <p:sldId id="393" r:id="rId226"/>
    <p:sldId id="394" r:id="rId227"/>
    <p:sldId id="395" r:id="rId228"/>
    <p:sldId id="396" r:id="rId229"/>
    <p:sldId id="397" r:id="rId230"/>
    <p:sldId id="398" r:id="rId231"/>
    <p:sldId id="399" r:id="rId232"/>
    <p:sldId id="400" r:id="rId233"/>
    <p:sldId id="401" r:id="rId234"/>
    <p:sldId id="402" r:id="rId235"/>
    <p:sldId id="403" r:id="rId236"/>
    <p:sldId id="404" r:id="rId237"/>
    <p:sldId id="405" r:id="rId238"/>
    <p:sldId id="406" r:id="rId239"/>
    <p:sldId id="407" r:id="rId240"/>
    <p:sldId id="408" r:id="rId241"/>
    <p:sldId id="535" r:id="rId242"/>
    <p:sldId id="409" r:id="rId243"/>
    <p:sldId id="410" r:id="rId244"/>
    <p:sldId id="411" r:id="rId245"/>
    <p:sldId id="412" r:id="rId246"/>
    <p:sldId id="536" r:id="rId247"/>
    <p:sldId id="414" r:id="rId248"/>
    <p:sldId id="415" r:id="rId249"/>
    <p:sldId id="497" r:id="rId250"/>
    <p:sldId id="498" r:id="rId251"/>
    <p:sldId id="499" r:id="rId252"/>
    <p:sldId id="500" r:id="rId253"/>
    <p:sldId id="501" r:id="rId254"/>
    <p:sldId id="502" r:id="rId255"/>
    <p:sldId id="503" r:id="rId256"/>
    <p:sldId id="504" r:id="rId257"/>
    <p:sldId id="505" r:id="rId258"/>
    <p:sldId id="506" r:id="rId259"/>
    <p:sldId id="507" r:id="rId260"/>
    <p:sldId id="508" r:id="rId261"/>
    <p:sldId id="537" r:id="rId262"/>
    <p:sldId id="539" r:id="rId263"/>
    <p:sldId id="541" r:id="rId264"/>
    <p:sldId id="542" r:id="rId265"/>
    <p:sldId id="544" r:id="rId266"/>
    <p:sldId id="543" r:id="rId267"/>
    <p:sldId id="545" r:id="rId268"/>
    <p:sldId id="546" r:id="rId269"/>
    <p:sldId id="548" r:id="rId270"/>
    <p:sldId id="549" r:id="rId271"/>
    <p:sldId id="550" r:id="rId272"/>
    <p:sldId id="509" r:id="rId273"/>
    <p:sldId id="510" r:id="rId274"/>
    <p:sldId id="511" r:id="rId275"/>
    <p:sldId id="512" r:id="rId276"/>
    <p:sldId id="513" r:id="rId277"/>
    <p:sldId id="514" r:id="rId278"/>
    <p:sldId id="538" r:id="rId279"/>
    <p:sldId id="540" r:id="rId280"/>
    <p:sldId id="515" r:id="rId281"/>
    <p:sldId id="516" r:id="rId282"/>
    <p:sldId id="517" r:id="rId283"/>
    <p:sldId id="518" r:id="rId284"/>
    <p:sldId id="519" r:id="rId2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50" autoAdjust="0"/>
    <p:restoredTop sz="94660"/>
  </p:normalViewPr>
  <p:slideViewPr>
    <p:cSldViewPr snapToGrid="0">
      <p:cViewPr varScale="1">
        <p:scale>
          <a:sx n="52" d="100"/>
          <a:sy n="52" d="100"/>
        </p:scale>
        <p:origin x="4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presProps" Target="pres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tableStyles" Target="tableStyle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E15528-34CA-4AC9-9DFA-807492DDD363}"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A74FC-548A-4A32-A5C7-1A418CF6B380}" type="slidenum">
              <a:rPr lang="en-US" smtClean="0"/>
              <a:t>‹#›</a:t>
            </a:fld>
            <a:endParaRPr lang="en-US"/>
          </a:p>
        </p:txBody>
      </p:sp>
    </p:spTree>
    <p:extLst>
      <p:ext uri="{BB962C8B-B14F-4D97-AF65-F5344CB8AC3E}">
        <p14:creationId xmlns:p14="http://schemas.microsoft.com/office/powerpoint/2010/main" val="187691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E15528-34CA-4AC9-9DFA-807492DDD363}"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A74FC-548A-4A32-A5C7-1A418CF6B380}" type="slidenum">
              <a:rPr lang="en-US" smtClean="0"/>
              <a:t>‹#›</a:t>
            </a:fld>
            <a:endParaRPr lang="en-US"/>
          </a:p>
        </p:txBody>
      </p:sp>
    </p:spTree>
    <p:extLst>
      <p:ext uri="{BB962C8B-B14F-4D97-AF65-F5344CB8AC3E}">
        <p14:creationId xmlns:p14="http://schemas.microsoft.com/office/powerpoint/2010/main" val="4208234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E15528-34CA-4AC9-9DFA-807492DDD363}"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A74FC-548A-4A32-A5C7-1A418CF6B380}" type="slidenum">
              <a:rPr lang="en-US" smtClean="0"/>
              <a:t>‹#›</a:t>
            </a:fld>
            <a:endParaRPr lang="en-US"/>
          </a:p>
        </p:txBody>
      </p:sp>
    </p:spTree>
    <p:extLst>
      <p:ext uri="{BB962C8B-B14F-4D97-AF65-F5344CB8AC3E}">
        <p14:creationId xmlns:p14="http://schemas.microsoft.com/office/powerpoint/2010/main" val="246486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E15528-34CA-4AC9-9DFA-807492DDD363}"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A74FC-548A-4A32-A5C7-1A418CF6B380}" type="slidenum">
              <a:rPr lang="en-US" smtClean="0"/>
              <a:t>‹#›</a:t>
            </a:fld>
            <a:endParaRPr lang="en-US"/>
          </a:p>
        </p:txBody>
      </p:sp>
    </p:spTree>
    <p:extLst>
      <p:ext uri="{BB962C8B-B14F-4D97-AF65-F5344CB8AC3E}">
        <p14:creationId xmlns:p14="http://schemas.microsoft.com/office/powerpoint/2010/main" val="24860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2E15528-34CA-4AC9-9DFA-807492DDD363}"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DA74FC-548A-4A32-A5C7-1A418CF6B380}" type="slidenum">
              <a:rPr lang="en-US" smtClean="0"/>
              <a:t>‹#›</a:t>
            </a:fld>
            <a:endParaRPr lang="en-US"/>
          </a:p>
        </p:txBody>
      </p:sp>
    </p:spTree>
    <p:extLst>
      <p:ext uri="{BB962C8B-B14F-4D97-AF65-F5344CB8AC3E}">
        <p14:creationId xmlns:p14="http://schemas.microsoft.com/office/powerpoint/2010/main" val="1992646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E15528-34CA-4AC9-9DFA-807492DDD363}"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A74FC-548A-4A32-A5C7-1A418CF6B380}" type="slidenum">
              <a:rPr lang="en-US" smtClean="0"/>
              <a:t>‹#›</a:t>
            </a:fld>
            <a:endParaRPr lang="en-US"/>
          </a:p>
        </p:txBody>
      </p:sp>
    </p:spTree>
    <p:extLst>
      <p:ext uri="{BB962C8B-B14F-4D97-AF65-F5344CB8AC3E}">
        <p14:creationId xmlns:p14="http://schemas.microsoft.com/office/powerpoint/2010/main" val="288519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E15528-34CA-4AC9-9DFA-807492DDD363}" type="datetimeFigureOut">
              <a:rPr lang="en-US" smtClean="0"/>
              <a:t>11/26/2022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DA74FC-548A-4A32-A5C7-1A418CF6B380}" type="slidenum">
              <a:rPr lang="en-US" smtClean="0"/>
              <a:t>‹#›</a:t>
            </a:fld>
            <a:endParaRPr lang="en-US"/>
          </a:p>
        </p:txBody>
      </p:sp>
    </p:spTree>
    <p:extLst>
      <p:ext uri="{BB962C8B-B14F-4D97-AF65-F5344CB8AC3E}">
        <p14:creationId xmlns:p14="http://schemas.microsoft.com/office/powerpoint/2010/main" val="1876481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E15528-34CA-4AC9-9DFA-807492DDD363}" type="datetimeFigureOut">
              <a:rPr lang="en-US" smtClean="0"/>
              <a:t>11/26/2022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DA74FC-548A-4A32-A5C7-1A418CF6B380}" type="slidenum">
              <a:rPr lang="en-US" smtClean="0"/>
              <a:t>‹#›</a:t>
            </a:fld>
            <a:endParaRPr lang="en-US"/>
          </a:p>
        </p:txBody>
      </p:sp>
    </p:spTree>
    <p:extLst>
      <p:ext uri="{BB962C8B-B14F-4D97-AF65-F5344CB8AC3E}">
        <p14:creationId xmlns:p14="http://schemas.microsoft.com/office/powerpoint/2010/main" val="2154104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E15528-34CA-4AC9-9DFA-807492DDD363}" type="datetimeFigureOut">
              <a:rPr lang="en-US" smtClean="0"/>
              <a:t>11/26/2022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DA74FC-548A-4A32-A5C7-1A418CF6B380}" type="slidenum">
              <a:rPr lang="en-US" smtClean="0"/>
              <a:t>‹#›</a:t>
            </a:fld>
            <a:endParaRPr lang="en-US"/>
          </a:p>
        </p:txBody>
      </p:sp>
    </p:spTree>
    <p:extLst>
      <p:ext uri="{BB962C8B-B14F-4D97-AF65-F5344CB8AC3E}">
        <p14:creationId xmlns:p14="http://schemas.microsoft.com/office/powerpoint/2010/main" val="2336023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15528-34CA-4AC9-9DFA-807492DDD363}"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A74FC-548A-4A32-A5C7-1A418CF6B380}" type="slidenum">
              <a:rPr lang="en-US" smtClean="0"/>
              <a:t>‹#›</a:t>
            </a:fld>
            <a:endParaRPr lang="en-US"/>
          </a:p>
        </p:txBody>
      </p:sp>
    </p:spTree>
    <p:extLst>
      <p:ext uri="{BB962C8B-B14F-4D97-AF65-F5344CB8AC3E}">
        <p14:creationId xmlns:p14="http://schemas.microsoft.com/office/powerpoint/2010/main" val="1480472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15528-34CA-4AC9-9DFA-807492DDD363}"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DA74FC-548A-4A32-A5C7-1A418CF6B380}" type="slidenum">
              <a:rPr lang="en-US" smtClean="0"/>
              <a:t>‹#›</a:t>
            </a:fld>
            <a:endParaRPr lang="en-US"/>
          </a:p>
        </p:txBody>
      </p:sp>
    </p:spTree>
    <p:extLst>
      <p:ext uri="{BB962C8B-B14F-4D97-AF65-F5344CB8AC3E}">
        <p14:creationId xmlns:p14="http://schemas.microsoft.com/office/powerpoint/2010/main" val="416401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15528-34CA-4AC9-9DFA-807492DDD363}" type="datetimeFigureOut">
              <a:rPr lang="en-US" smtClean="0"/>
              <a:t>11/26/2022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DA74FC-548A-4A32-A5C7-1A418CF6B380}" type="slidenum">
              <a:rPr lang="en-US" smtClean="0"/>
              <a:t>‹#›</a:t>
            </a:fld>
            <a:endParaRPr lang="en-US"/>
          </a:p>
        </p:txBody>
      </p:sp>
    </p:spTree>
    <p:extLst>
      <p:ext uri="{BB962C8B-B14F-4D97-AF65-F5344CB8AC3E}">
        <p14:creationId xmlns:p14="http://schemas.microsoft.com/office/powerpoint/2010/main" val="3040018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0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5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6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2.xml"/><Relationship Id="rId4" Type="http://schemas.openxmlformats.org/officeDocument/2006/relationships/image" Target="../media/image307.png"/></Relationships>
</file>

<file path=ppt/slides/_rels/slide22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251.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2.xml"/><Relationship Id="rId4" Type="http://schemas.openxmlformats.org/officeDocument/2006/relationships/image" Target="../media/image348.png"/></Relationships>
</file>

<file path=ppt/slides/_rels/slide255.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0600" y="1892300"/>
            <a:ext cx="7937500" cy="2646878"/>
          </a:xfrm>
          <a:prstGeom prst="rect">
            <a:avLst/>
          </a:prstGeom>
          <a:noFill/>
        </p:spPr>
        <p:txBody>
          <a:bodyPr wrap="square" rtlCol="0">
            <a:spAutoFit/>
          </a:bodyPr>
          <a:lstStyle/>
          <a:p>
            <a:pPr algn="ctr"/>
            <a:r>
              <a:rPr lang="en-US" sz="16600" dirty="0" smtClean="0"/>
              <a:t>DAY : 01</a:t>
            </a:r>
            <a:endParaRPr lang="en-US" sz="16600" dirty="0"/>
          </a:p>
        </p:txBody>
      </p:sp>
    </p:spTree>
    <p:extLst>
      <p:ext uri="{BB962C8B-B14F-4D97-AF65-F5344CB8AC3E}">
        <p14:creationId xmlns:p14="http://schemas.microsoft.com/office/powerpoint/2010/main" val="3417049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1208" y="302153"/>
            <a:ext cx="10025592" cy="5768348"/>
          </a:xfrm>
          <a:prstGeom prst="rect">
            <a:avLst/>
          </a:prstGeom>
        </p:spPr>
      </p:pic>
    </p:spTree>
    <p:extLst>
      <p:ext uri="{BB962C8B-B14F-4D97-AF65-F5344CB8AC3E}">
        <p14:creationId xmlns:p14="http://schemas.microsoft.com/office/powerpoint/2010/main" val="21668212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2407" y="359909"/>
            <a:ext cx="8474393" cy="5799706"/>
          </a:xfrm>
          <a:prstGeom prst="rect">
            <a:avLst/>
          </a:prstGeom>
        </p:spPr>
      </p:pic>
    </p:spTree>
    <p:extLst>
      <p:ext uri="{BB962C8B-B14F-4D97-AF65-F5344CB8AC3E}">
        <p14:creationId xmlns:p14="http://schemas.microsoft.com/office/powerpoint/2010/main" val="34419024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5561" y="365895"/>
            <a:ext cx="8496679" cy="5825899"/>
          </a:xfrm>
          <a:prstGeom prst="rect">
            <a:avLst/>
          </a:prstGeom>
        </p:spPr>
      </p:pic>
    </p:spTree>
    <p:extLst>
      <p:ext uri="{BB962C8B-B14F-4D97-AF65-F5344CB8AC3E}">
        <p14:creationId xmlns:p14="http://schemas.microsoft.com/office/powerpoint/2010/main" val="23977025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20052" y="159476"/>
            <a:ext cx="8371251" cy="6591536"/>
          </a:xfrm>
          <a:prstGeom prst="rect">
            <a:avLst/>
          </a:prstGeom>
        </p:spPr>
      </p:pic>
    </p:spTree>
    <p:extLst>
      <p:ext uri="{BB962C8B-B14F-4D97-AF65-F5344CB8AC3E}">
        <p14:creationId xmlns:p14="http://schemas.microsoft.com/office/powerpoint/2010/main" val="32603880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420" y="294049"/>
            <a:ext cx="8493443" cy="6373480"/>
          </a:xfrm>
          <a:prstGeom prst="rect">
            <a:avLst/>
          </a:prstGeom>
        </p:spPr>
      </p:pic>
    </p:spTree>
    <p:extLst>
      <p:ext uri="{BB962C8B-B14F-4D97-AF65-F5344CB8AC3E}">
        <p14:creationId xmlns:p14="http://schemas.microsoft.com/office/powerpoint/2010/main" val="32202238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632" y="303983"/>
            <a:ext cx="9753328" cy="5334344"/>
          </a:xfrm>
          <a:prstGeom prst="rect">
            <a:avLst/>
          </a:prstGeom>
        </p:spPr>
      </p:pic>
      <p:pic>
        <p:nvPicPr>
          <p:cNvPr id="5" name="Picture 4"/>
          <p:cNvPicPr>
            <a:picLocks noChangeAspect="1"/>
          </p:cNvPicPr>
          <p:nvPr/>
        </p:nvPicPr>
        <p:blipFill>
          <a:blip r:embed="rId3"/>
          <a:stretch>
            <a:fillRect/>
          </a:stretch>
        </p:blipFill>
        <p:spPr>
          <a:xfrm>
            <a:off x="213632" y="5784532"/>
            <a:ext cx="9648825" cy="672446"/>
          </a:xfrm>
          <a:prstGeom prst="rect">
            <a:avLst/>
          </a:prstGeom>
        </p:spPr>
      </p:pic>
    </p:spTree>
    <p:extLst>
      <p:ext uri="{BB962C8B-B14F-4D97-AF65-F5344CB8AC3E}">
        <p14:creationId xmlns:p14="http://schemas.microsoft.com/office/powerpoint/2010/main" val="14895079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621" y="241799"/>
            <a:ext cx="11049005" cy="4865778"/>
          </a:xfrm>
          <a:prstGeom prst="rect">
            <a:avLst/>
          </a:prstGeom>
        </p:spPr>
      </p:pic>
    </p:spTree>
    <p:extLst>
      <p:ext uri="{BB962C8B-B14F-4D97-AF65-F5344CB8AC3E}">
        <p14:creationId xmlns:p14="http://schemas.microsoft.com/office/powerpoint/2010/main" val="12424127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2437" y="334871"/>
            <a:ext cx="9346886" cy="2225449"/>
          </a:xfrm>
          <a:prstGeom prst="rect">
            <a:avLst/>
          </a:prstGeom>
        </p:spPr>
      </p:pic>
      <p:pic>
        <p:nvPicPr>
          <p:cNvPr id="5" name="Picture 4"/>
          <p:cNvPicPr>
            <a:picLocks noChangeAspect="1"/>
          </p:cNvPicPr>
          <p:nvPr/>
        </p:nvPicPr>
        <p:blipFill>
          <a:blip r:embed="rId3"/>
          <a:stretch>
            <a:fillRect/>
          </a:stretch>
        </p:blipFill>
        <p:spPr>
          <a:xfrm>
            <a:off x="456148" y="2560320"/>
            <a:ext cx="9343175" cy="1773827"/>
          </a:xfrm>
          <a:prstGeom prst="rect">
            <a:avLst/>
          </a:prstGeom>
        </p:spPr>
      </p:pic>
      <p:pic>
        <p:nvPicPr>
          <p:cNvPr id="6" name="Picture 5"/>
          <p:cNvPicPr>
            <a:picLocks noChangeAspect="1"/>
          </p:cNvPicPr>
          <p:nvPr/>
        </p:nvPicPr>
        <p:blipFill>
          <a:blip r:embed="rId4"/>
          <a:stretch>
            <a:fillRect/>
          </a:stretch>
        </p:blipFill>
        <p:spPr>
          <a:xfrm>
            <a:off x="452436" y="4785769"/>
            <a:ext cx="9190665" cy="530814"/>
          </a:xfrm>
          <a:prstGeom prst="rect">
            <a:avLst/>
          </a:prstGeom>
        </p:spPr>
      </p:pic>
    </p:spTree>
    <p:extLst>
      <p:ext uri="{BB962C8B-B14F-4D97-AF65-F5344CB8AC3E}">
        <p14:creationId xmlns:p14="http://schemas.microsoft.com/office/powerpoint/2010/main" val="16969260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1797" y="92527"/>
            <a:ext cx="7536180" cy="6557455"/>
          </a:xfrm>
          <a:prstGeom prst="rect">
            <a:avLst/>
          </a:prstGeom>
        </p:spPr>
      </p:pic>
    </p:spTree>
    <p:extLst>
      <p:ext uri="{BB962C8B-B14F-4D97-AF65-F5344CB8AC3E}">
        <p14:creationId xmlns:p14="http://schemas.microsoft.com/office/powerpoint/2010/main" val="31250861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1672" y="407396"/>
            <a:ext cx="9763251" cy="5196569"/>
          </a:xfrm>
          <a:prstGeom prst="rect">
            <a:avLst/>
          </a:prstGeom>
        </p:spPr>
      </p:pic>
    </p:spTree>
    <p:extLst>
      <p:ext uri="{BB962C8B-B14F-4D97-AF65-F5344CB8AC3E}">
        <p14:creationId xmlns:p14="http://schemas.microsoft.com/office/powerpoint/2010/main" val="12127351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8888" y="469038"/>
            <a:ext cx="10504652" cy="5670505"/>
          </a:xfrm>
          <a:prstGeom prst="rect">
            <a:avLst/>
          </a:prstGeom>
        </p:spPr>
      </p:pic>
    </p:spTree>
    <p:extLst>
      <p:ext uri="{BB962C8B-B14F-4D97-AF65-F5344CB8AC3E}">
        <p14:creationId xmlns:p14="http://schemas.microsoft.com/office/powerpoint/2010/main" val="2803160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5478" y="0"/>
            <a:ext cx="10551055" cy="4473258"/>
          </a:xfrm>
          <a:prstGeom prst="rect">
            <a:avLst/>
          </a:prstGeom>
        </p:spPr>
      </p:pic>
      <p:pic>
        <p:nvPicPr>
          <p:cNvPr id="5" name="Picture 4"/>
          <p:cNvPicPr>
            <a:picLocks noChangeAspect="1"/>
          </p:cNvPicPr>
          <p:nvPr/>
        </p:nvPicPr>
        <p:blipFill>
          <a:blip r:embed="rId3"/>
          <a:stretch>
            <a:fillRect/>
          </a:stretch>
        </p:blipFill>
        <p:spPr>
          <a:xfrm>
            <a:off x="235477" y="4290483"/>
            <a:ext cx="9958389" cy="2444874"/>
          </a:xfrm>
          <a:prstGeom prst="rect">
            <a:avLst/>
          </a:prstGeom>
        </p:spPr>
      </p:pic>
    </p:spTree>
    <p:extLst>
      <p:ext uri="{BB962C8B-B14F-4D97-AF65-F5344CB8AC3E}">
        <p14:creationId xmlns:p14="http://schemas.microsoft.com/office/powerpoint/2010/main" val="31735041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4045" y="382225"/>
            <a:ext cx="11105485" cy="4568598"/>
          </a:xfrm>
          <a:prstGeom prst="rect">
            <a:avLst/>
          </a:prstGeom>
        </p:spPr>
      </p:pic>
    </p:spTree>
    <p:extLst>
      <p:ext uri="{BB962C8B-B14F-4D97-AF65-F5344CB8AC3E}">
        <p14:creationId xmlns:p14="http://schemas.microsoft.com/office/powerpoint/2010/main" val="14029334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0170" y="170360"/>
            <a:ext cx="10371076" cy="4924153"/>
          </a:xfrm>
          <a:prstGeom prst="rect">
            <a:avLst/>
          </a:prstGeom>
        </p:spPr>
      </p:pic>
    </p:spTree>
    <p:extLst>
      <p:ext uri="{BB962C8B-B14F-4D97-AF65-F5344CB8AC3E}">
        <p14:creationId xmlns:p14="http://schemas.microsoft.com/office/powerpoint/2010/main" val="3370868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6574" y="134473"/>
            <a:ext cx="8261849" cy="6723527"/>
          </a:xfrm>
          <a:prstGeom prst="rect">
            <a:avLst/>
          </a:prstGeom>
        </p:spPr>
      </p:pic>
    </p:spTree>
    <p:extLst>
      <p:ext uri="{BB962C8B-B14F-4D97-AF65-F5344CB8AC3E}">
        <p14:creationId xmlns:p14="http://schemas.microsoft.com/office/powerpoint/2010/main" val="721660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282" y="218530"/>
            <a:ext cx="10290129" cy="5534466"/>
          </a:xfrm>
          <a:prstGeom prst="rect">
            <a:avLst/>
          </a:prstGeom>
        </p:spPr>
      </p:pic>
      <p:pic>
        <p:nvPicPr>
          <p:cNvPr id="3" name="Picture 2"/>
          <p:cNvPicPr>
            <a:picLocks noChangeAspect="1"/>
          </p:cNvPicPr>
          <p:nvPr/>
        </p:nvPicPr>
        <p:blipFill>
          <a:blip r:embed="rId3"/>
          <a:stretch>
            <a:fillRect/>
          </a:stretch>
        </p:blipFill>
        <p:spPr>
          <a:xfrm>
            <a:off x="293234" y="5897335"/>
            <a:ext cx="10091737" cy="722010"/>
          </a:xfrm>
          <a:prstGeom prst="rect">
            <a:avLst/>
          </a:prstGeom>
        </p:spPr>
      </p:pic>
    </p:spTree>
    <p:extLst>
      <p:ext uri="{BB962C8B-B14F-4D97-AF65-F5344CB8AC3E}">
        <p14:creationId xmlns:p14="http://schemas.microsoft.com/office/powerpoint/2010/main" val="26753683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576" y="197439"/>
            <a:ext cx="6596607" cy="6622941"/>
          </a:xfrm>
          <a:prstGeom prst="rect">
            <a:avLst/>
          </a:prstGeom>
        </p:spPr>
      </p:pic>
    </p:spTree>
    <p:extLst>
      <p:ext uri="{BB962C8B-B14F-4D97-AF65-F5344CB8AC3E}">
        <p14:creationId xmlns:p14="http://schemas.microsoft.com/office/powerpoint/2010/main" val="18482411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586" y="209685"/>
            <a:ext cx="6477408" cy="6588847"/>
          </a:xfrm>
          <a:prstGeom prst="rect">
            <a:avLst/>
          </a:prstGeom>
        </p:spPr>
      </p:pic>
    </p:spTree>
    <p:extLst>
      <p:ext uri="{BB962C8B-B14F-4D97-AF65-F5344CB8AC3E}">
        <p14:creationId xmlns:p14="http://schemas.microsoft.com/office/powerpoint/2010/main" val="18773936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1387" y="276633"/>
            <a:ext cx="6832556" cy="6339335"/>
          </a:xfrm>
          <a:prstGeom prst="rect">
            <a:avLst/>
          </a:prstGeom>
        </p:spPr>
      </p:pic>
    </p:spTree>
    <p:extLst>
      <p:ext uri="{BB962C8B-B14F-4D97-AF65-F5344CB8AC3E}">
        <p14:creationId xmlns:p14="http://schemas.microsoft.com/office/powerpoint/2010/main" val="12286116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1739" y="236356"/>
            <a:ext cx="8035427" cy="4113167"/>
          </a:xfrm>
          <a:prstGeom prst="rect">
            <a:avLst/>
          </a:prstGeom>
        </p:spPr>
      </p:pic>
    </p:spTree>
    <p:extLst>
      <p:ext uri="{BB962C8B-B14F-4D97-AF65-F5344CB8AC3E}">
        <p14:creationId xmlns:p14="http://schemas.microsoft.com/office/powerpoint/2010/main" val="21047754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747" y="289831"/>
            <a:ext cx="6933383" cy="6393119"/>
          </a:xfrm>
          <a:prstGeom prst="rect">
            <a:avLst/>
          </a:prstGeom>
        </p:spPr>
      </p:pic>
    </p:spTree>
    <p:extLst>
      <p:ext uri="{BB962C8B-B14F-4D97-AF65-F5344CB8AC3E}">
        <p14:creationId xmlns:p14="http://schemas.microsoft.com/office/powerpoint/2010/main" val="7838350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048" y="212407"/>
            <a:ext cx="9041266" cy="4940476"/>
          </a:xfrm>
          <a:prstGeom prst="rect">
            <a:avLst/>
          </a:prstGeom>
        </p:spPr>
      </p:pic>
      <p:pic>
        <p:nvPicPr>
          <p:cNvPr id="5" name="Picture 4"/>
          <p:cNvPicPr>
            <a:picLocks noChangeAspect="1"/>
          </p:cNvPicPr>
          <p:nvPr/>
        </p:nvPicPr>
        <p:blipFill>
          <a:blip r:embed="rId3"/>
          <a:stretch>
            <a:fillRect/>
          </a:stretch>
        </p:blipFill>
        <p:spPr>
          <a:xfrm>
            <a:off x="168048" y="5152883"/>
            <a:ext cx="9041266" cy="1061366"/>
          </a:xfrm>
          <a:prstGeom prst="rect">
            <a:avLst/>
          </a:prstGeom>
        </p:spPr>
      </p:pic>
    </p:spTree>
    <p:extLst>
      <p:ext uri="{BB962C8B-B14F-4D97-AF65-F5344CB8AC3E}">
        <p14:creationId xmlns:p14="http://schemas.microsoft.com/office/powerpoint/2010/main" val="655327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1937" y="231775"/>
            <a:ext cx="10503747" cy="1715558"/>
          </a:xfrm>
          <a:prstGeom prst="rect">
            <a:avLst/>
          </a:prstGeom>
        </p:spPr>
      </p:pic>
      <p:sp>
        <p:nvSpPr>
          <p:cNvPr id="5" name="TextBox 4"/>
          <p:cNvSpPr txBox="1"/>
          <p:nvPr/>
        </p:nvSpPr>
        <p:spPr>
          <a:xfrm>
            <a:off x="261937" y="2099733"/>
            <a:ext cx="10880196" cy="3046988"/>
          </a:xfrm>
          <a:prstGeom prst="rect">
            <a:avLst/>
          </a:prstGeom>
          <a:noFill/>
        </p:spPr>
        <p:txBody>
          <a:bodyPr wrap="square" rtlCol="0">
            <a:spAutoFit/>
          </a:bodyPr>
          <a:lstStyle/>
          <a:p>
            <a:r>
              <a:rPr lang="en-US" sz="2400" b="1" dirty="0" smtClean="0"/>
              <a:t>&lt;script&gt;</a:t>
            </a:r>
          </a:p>
          <a:p>
            <a:r>
              <a:rPr lang="en-US" sz="2400" b="1" dirty="0" smtClean="0"/>
              <a:t> let income = 100000</a:t>
            </a:r>
          </a:p>
          <a:p>
            <a:r>
              <a:rPr lang="en-US" sz="2400" b="1" dirty="0" smtClean="0"/>
              <a:t> </a:t>
            </a:r>
            <a:r>
              <a:rPr lang="en-US" sz="2400" b="1" dirty="0" err="1" smtClean="0"/>
              <a:t>const</a:t>
            </a:r>
            <a:r>
              <a:rPr lang="en-US" sz="2400" b="1" dirty="0" smtClean="0"/>
              <a:t> INTEREST_RATE = 0.08</a:t>
            </a:r>
          </a:p>
          <a:p>
            <a:r>
              <a:rPr lang="en-US" sz="2400" b="1" dirty="0" smtClean="0"/>
              <a:t> income += 50000 // mutable</a:t>
            </a:r>
          </a:p>
          <a:p>
            <a:r>
              <a:rPr lang="en-US" sz="2400" b="1" dirty="0" smtClean="0"/>
              <a:t> console.log("changed income value is ",income)</a:t>
            </a:r>
          </a:p>
          <a:p>
            <a:r>
              <a:rPr lang="en-US" sz="2400" b="1" dirty="0" smtClean="0"/>
              <a:t> INTEREST_RATE += 0.01</a:t>
            </a:r>
          </a:p>
          <a:p>
            <a:r>
              <a:rPr lang="en-US" sz="2400" b="1" dirty="0" smtClean="0"/>
              <a:t> console.log("changed rate is ",INTEREST_RATE) //Error: not mutable</a:t>
            </a:r>
          </a:p>
          <a:p>
            <a:r>
              <a:rPr lang="en-US" sz="2400" b="1" dirty="0" smtClean="0"/>
              <a:t> &lt;/script&gt;</a:t>
            </a:r>
            <a:endParaRPr lang="en-US" sz="2400" b="1" dirty="0"/>
          </a:p>
        </p:txBody>
      </p:sp>
      <p:pic>
        <p:nvPicPr>
          <p:cNvPr id="6" name="Picture 5"/>
          <p:cNvPicPr>
            <a:picLocks noChangeAspect="1"/>
          </p:cNvPicPr>
          <p:nvPr/>
        </p:nvPicPr>
        <p:blipFill>
          <a:blip r:embed="rId3"/>
          <a:stretch>
            <a:fillRect/>
          </a:stretch>
        </p:blipFill>
        <p:spPr>
          <a:xfrm>
            <a:off x="261936" y="5146721"/>
            <a:ext cx="10050463" cy="1690880"/>
          </a:xfrm>
          <a:prstGeom prst="rect">
            <a:avLst/>
          </a:prstGeom>
        </p:spPr>
      </p:pic>
    </p:spTree>
    <p:extLst>
      <p:ext uri="{BB962C8B-B14F-4D97-AF65-F5344CB8AC3E}">
        <p14:creationId xmlns:p14="http://schemas.microsoft.com/office/powerpoint/2010/main" val="28910447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a:t>
            </a:r>
            <a:r>
              <a:rPr lang="en-US" sz="16600" dirty="0" smtClean="0"/>
              <a:t>13</a:t>
            </a:r>
            <a:endParaRPr lang="en-US" sz="16600" dirty="0"/>
          </a:p>
        </p:txBody>
      </p:sp>
    </p:spTree>
    <p:extLst>
      <p:ext uri="{BB962C8B-B14F-4D97-AF65-F5344CB8AC3E}">
        <p14:creationId xmlns:p14="http://schemas.microsoft.com/office/powerpoint/2010/main" val="16949245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1276" y="195995"/>
            <a:ext cx="10030391" cy="3109913"/>
          </a:xfrm>
          <a:prstGeom prst="rect">
            <a:avLst/>
          </a:prstGeom>
        </p:spPr>
      </p:pic>
    </p:spTree>
    <p:extLst>
      <p:ext uri="{BB962C8B-B14F-4D97-AF65-F5344CB8AC3E}">
        <p14:creationId xmlns:p14="http://schemas.microsoft.com/office/powerpoint/2010/main" val="4303077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2344" y="249847"/>
            <a:ext cx="11280949" cy="1485167"/>
          </a:xfrm>
          <a:prstGeom prst="rect">
            <a:avLst/>
          </a:prstGeom>
        </p:spPr>
      </p:pic>
      <p:pic>
        <p:nvPicPr>
          <p:cNvPr id="5" name="Picture 4"/>
          <p:cNvPicPr>
            <a:picLocks noChangeAspect="1"/>
          </p:cNvPicPr>
          <p:nvPr/>
        </p:nvPicPr>
        <p:blipFill>
          <a:blip r:embed="rId3"/>
          <a:stretch>
            <a:fillRect/>
          </a:stretch>
        </p:blipFill>
        <p:spPr>
          <a:xfrm>
            <a:off x="292344" y="1590308"/>
            <a:ext cx="11219771" cy="3614738"/>
          </a:xfrm>
          <a:prstGeom prst="rect">
            <a:avLst/>
          </a:prstGeom>
        </p:spPr>
      </p:pic>
    </p:spTree>
    <p:extLst>
      <p:ext uri="{BB962C8B-B14F-4D97-AF65-F5344CB8AC3E}">
        <p14:creationId xmlns:p14="http://schemas.microsoft.com/office/powerpoint/2010/main" val="23363088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067" y="150935"/>
            <a:ext cx="8995890" cy="6038850"/>
          </a:xfrm>
          <a:prstGeom prst="rect">
            <a:avLst/>
          </a:prstGeom>
        </p:spPr>
      </p:pic>
    </p:spTree>
    <p:extLst>
      <p:ext uri="{BB962C8B-B14F-4D97-AF65-F5344CB8AC3E}">
        <p14:creationId xmlns:p14="http://schemas.microsoft.com/office/powerpoint/2010/main" val="12239611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8125" y="154231"/>
            <a:ext cx="9743852" cy="2483461"/>
          </a:xfrm>
          <a:prstGeom prst="rect">
            <a:avLst/>
          </a:prstGeom>
        </p:spPr>
      </p:pic>
      <p:pic>
        <p:nvPicPr>
          <p:cNvPr id="5" name="Picture 4"/>
          <p:cNvPicPr>
            <a:picLocks noChangeAspect="1"/>
          </p:cNvPicPr>
          <p:nvPr/>
        </p:nvPicPr>
        <p:blipFill>
          <a:blip r:embed="rId3"/>
          <a:stretch>
            <a:fillRect/>
          </a:stretch>
        </p:blipFill>
        <p:spPr>
          <a:xfrm>
            <a:off x="238125" y="2637692"/>
            <a:ext cx="9678552" cy="2790093"/>
          </a:xfrm>
          <a:prstGeom prst="rect">
            <a:avLst/>
          </a:prstGeom>
        </p:spPr>
      </p:pic>
    </p:spTree>
    <p:extLst>
      <p:ext uri="{BB962C8B-B14F-4D97-AF65-F5344CB8AC3E}">
        <p14:creationId xmlns:p14="http://schemas.microsoft.com/office/powerpoint/2010/main" val="12160649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808" y="178776"/>
            <a:ext cx="10130966" cy="2845777"/>
          </a:xfrm>
          <a:prstGeom prst="rect">
            <a:avLst/>
          </a:prstGeom>
        </p:spPr>
      </p:pic>
      <p:pic>
        <p:nvPicPr>
          <p:cNvPr id="5" name="Picture 4"/>
          <p:cNvPicPr>
            <a:picLocks noChangeAspect="1"/>
          </p:cNvPicPr>
          <p:nvPr/>
        </p:nvPicPr>
        <p:blipFill>
          <a:blip r:embed="rId3"/>
          <a:stretch>
            <a:fillRect/>
          </a:stretch>
        </p:blipFill>
        <p:spPr>
          <a:xfrm>
            <a:off x="219808" y="3191607"/>
            <a:ext cx="10159424" cy="2845777"/>
          </a:xfrm>
          <a:prstGeom prst="rect">
            <a:avLst/>
          </a:prstGeom>
        </p:spPr>
      </p:pic>
    </p:spTree>
    <p:extLst>
      <p:ext uri="{BB962C8B-B14F-4D97-AF65-F5344CB8AC3E}">
        <p14:creationId xmlns:p14="http://schemas.microsoft.com/office/powerpoint/2010/main" val="24112724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441" y="265601"/>
            <a:ext cx="11616151" cy="1668708"/>
          </a:xfrm>
          <a:prstGeom prst="rect">
            <a:avLst/>
          </a:prstGeom>
        </p:spPr>
      </p:pic>
      <p:pic>
        <p:nvPicPr>
          <p:cNvPr id="5" name="Picture 4"/>
          <p:cNvPicPr>
            <a:picLocks noChangeAspect="1"/>
          </p:cNvPicPr>
          <p:nvPr/>
        </p:nvPicPr>
        <p:blipFill>
          <a:blip r:embed="rId3"/>
          <a:stretch>
            <a:fillRect/>
          </a:stretch>
        </p:blipFill>
        <p:spPr>
          <a:xfrm>
            <a:off x="219441" y="1934308"/>
            <a:ext cx="11604250" cy="3329353"/>
          </a:xfrm>
          <a:prstGeom prst="rect">
            <a:avLst/>
          </a:prstGeom>
        </p:spPr>
      </p:pic>
    </p:spTree>
    <p:extLst>
      <p:ext uri="{BB962C8B-B14F-4D97-AF65-F5344CB8AC3E}">
        <p14:creationId xmlns:p14="http://schemas.microsoft.com/office/powerpoint/2010/main" val="31751235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231" y="193064"/>
            <a:ext cx="11593202" cy="1624013"/>
          </a:xfrm>
          <a:prstGeom prst="rect">
            <a:avLst/>
          </a:prstGeom>
        </p:spPr>
      </p:pic>
      <p:pic>
        <p:nvPicPr>
          <p:cNvPr id="5" name="Picture 4"/>
          <p:cNvPicPr>
            <a:picLocks noChangeAspect="1"/>
          </p:cNvPicPr>
          <p:nvPr/>
        </p:nvPicPr>
        <p:blipFill>
          <a:blip r:embed="rId3"/>
          <a:stretch>
            <a:fillRect/>
          </a:stretch>
        </p:blipFill>
        <p:spPr>
          <a:xfrm>
            <a:off x="235927" y="1958485"/>
            <a:ext cx="11121054" cy="2578345"/>
          </a:xfrm>
          <a:prstGeom prst="rect">
            <a:avLst/>
          </a:prstGeom>
        </p:spPr>
      </p:pic>
    </p:spTree>
    <p:extLst>
      <p:ext uri="{BB962C8B-B14F-4D97-AF65-F5344CB8AC3E}">
        <p14:creationId xmlns:p14="http://schemas.microsoft.com/office/powerpoint/2010/main" val="10300263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3538" y="163389"/>
            <a:ext cx="11085401" cy="1372333"/>
          </a:xfrm>
          <a:prstGeom prst="rect">
            <a:avLst/>
          </a:prstGeom>
        </p:spPr>
      </p:pic>
      <p:pic>
        <p:nvPicPr>
          <p:cNvPr id="5" name="Picture 4"/>
          <p:cNvPicPr>
            <a:picLocks noChangeAspect="1"/>
          </p:cNvPicPr>
          <p:nvPr/>
        </p:nvPicPr>
        <p:blipFill>
          <a:blip r:embed="rId3"/>
          <a:stretch>
            <a:fillRect/>
          </a:stretch>
        </p:blipFill>
        <p:spPr>
          <a:xfrm>
            <a:off x="183537" y="1535721"/>
            <a:ext cx="11125669" cy="3130063"/>
          </a:xfrm>
          <a:prstGeom prst="rect">
            <a:avLst/>
          </a:prstGeom>
        </p:spPr>
      </p:pic>
    </p:spTree>
    <p:extLst>
      <p:ext uri="{BB962C8B-B14F-4D97-AF65-F5344CB8AC3E}">
        <p14:creationId xmlns:p14="http://schemas.microsoft.com/office/powerpoint/2010/main" val="42249564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093" y="284283"/>
            <a:ext cx="11616251" cy="1661747"/>
          </a:xfrm>
          <a:prstGeom prst="rect">
            <a:avLst/>
          </a:prstGeom>
        </p:spPr>
      </p:pic>
      <p:pic>
        <p:nvPicPr>
          <p:cNvPr id="5" name="Picture 4"/>
          <p:cNvPicPr>
            <a:picLocks noChangeAspect="1"/>
          </p:cNvPicPr>
          <p:nvPr/>
        </p:nvPicPr>
        <p:blipFill>
          <a:blip r:embed="rId3"/>
          <a:stretch>
            <a:fillRect/>
          </a:stretch>
        </p:blipFill>
        <p:spPr>
          <a:xfrm>
            <a:off x="160093" y="1946029"/>
            <a:ext cx="9916353" cy="937847"/>
          </a:xfrm>
          <a:prstGeom prst="rect">
            <a:avLst/>
          </a:prstGeom>
        </p:spPr>
      </p:pic>
      <p:pic>
        <p:nvPicPr>
          <p:cNvPr id="6" name="Picture 5"/>
          <p:cNvPicPr>
            <a:picLocks noChangeAspect="1"/>
          </p:cNvPicPr>
          <p:nvPr/>
        </p:nvPicPr>
        <p:blipFill>
          <a:blip r:embed="rId4"/>
          <a:stretch>
            <a:fillRect/>
          </a:stretch>
        </p:blipFill>
        <p:spPr>
          <a:xfrm>
            <a:off x="191599" y="2883876"/>
            <a:ext cx="9804023" cy="1828801"/>
          </a:xfrm>
          <a:prstGeom prst="rect">
            <a:avLst/>
          </a:prstGeom>
        </p:spPr>
      </p:pic>
    </p:spTree>
    <p:extLst>
      <p:ext uri="{BB962C8B-B14F-4D97-AF65-F5344CB8AC3E}">
        <p14:creationId xmlns:p14="http://schemas.microsoft.com/office/powerpoint/2010/main" val="2486971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2533" y="152929"/>
            <a:ext cx="10952650" cy="4774671"/>
          </a:xfrm>
          <a:prstGeom prst="rect">
            <a:avLst/>
          </a:prstGeom>
        </p:spPr>
      </p:pic>
    </p:spTree>
    <p:extLst>
      <p:ext uri="{BB962C8B-B14F-4D97-AF65-F5344CB8AC3E}">
        <p14:creationId xmlns:p14="http://schemas.microsoft.com/office/powerpoint/2010/main" val="4872822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003" y="0"/>
            <a:ext cx="11789258" cy="2520462"/>
          </a:xfrm>
          <a:prstGeom prst="rect">
            <a:avLst/>
          </a:prstGeom>
        </p:spPr>
      </p:pic>
      <p:pic>
        <p:nvPicPr>
          <p:cNvPr id="5" name="Picture 4"/>
          <p:cNvPicPr>
            <a:picLocks noChangeAspect="1"/>
          </p:cNvPicPr>
          <p:nvPr/>
        </p:nvPicPr>
        <p:blipFill>
          <a:blip r:embed="rId3"/>
          <a:stretch>
            <a:fillRect/>
          </a:stretch>
        </p:blipFill>
        <p:spPr>
          <a:xfrm>
            <a:off x="111003" y="2520462"/>
            <a:ext cx="11790541" cy="2497015"/>
          </a:xfrm>
          <a:prstGeom prst="rect">
            <a:avLst/>
          </a:prstGeom>
        </p:spPr>
      </p:pic>
    </p:spTree>
    <p:extLst>
      <p:ext uri="{BB962C8B-B14F-4D97-AF65-F5344CB8AC3E}">
        <p14:creationId xmlns:p14="http://schemas.microsoft.com/office/powerpoint/2010/main" val="14423246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478" y="196362"/>
            <a:ext cx="11646044" cy="1409700"/>
          </a:xfrm>
          <a:prstGeom prst="rect">
            <a:avLst/>
          </a:prstGeom>
        </p:spPr>
      </p:pic>
      <p:pic>
        <p:nvPicPr>
          <p:cNvPr id="5" name="Picture 4"/>
          <p:cNvPicPr>
            <a:picLocks noChangeAspect="1"/>
          </p:cNvPicPr>
          <p:nvPr/>
        </p:nvPicPr>
        <p:blipFill>
          <a:blip r:embed="rId3"/>
          <a:stretch>
            <a:fillRect/>
          </a:stretch>
        </p:blipFill>
        <p:spPr>
          <a:xfrm>
            <a:off x="101477" y="1606062"/>
            <a:ext cx="11368585" cy="3200400"/>
          </a:xfrm>
          <a:prstGeom prst="rect">
            <a:avLst/>
          </a:prstGeom>
        </p:spPr>
      </p:pic>
    </p:spTree>
    <p:extLst>
      <p:ext uri="{BB962C8B-B14F-4D97-AF65-F5344CB8AC3E}">
        <p14:creationId xmlns:p14="http://schemas.microsoft.com/office/powerpoint/2010/main" val="6375339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368" y="131885"/>
            <a:ext cx="11342075" cy="2142392"/>
          </a:xfrm>
          <a:prstGeom prst="rect">
            <a:avLst/>
          </a:prstGeom>
        </p:spPr>
      </p:pic>
      <p:pic>
        <p:nvPicPr>
          <p:cNvPr id="5" name="Picture 4"/>
          <p:cNvPicPr>
            <a:picLocks noChangeAspect="1"/>
          </p:cNvPicPr>
          <p:nvPr/>
        </p:nvPicPr>
        <p:blipFill>
          <a:blip r:embed="rId3"/>
          <a:stretch>
            <a:fillRect/>
          </a:stretch>
        </p:blipFill>
        <p:spPr>
          <a:xfrm>
            <a:off x="111368" y="2274277"/>
            <a:ext cx="11015428" cy="3563815"/>
          </a:xfrm>
          <a:prstGeom prst="rect">
            <a:avLst/>
          </a:prstGeom>
        </p:spPr>
      </p:pic>
    </p:spTree>
    <p:extLst>
      <p:ext uri="{BB962C8B-B14F-4D97-AF65-F5344CB8AC3E}">
        <p14:creationId xmlns:p14="http://schemas.microsoft.com/office/powerpoint/2010/main" val="38206728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172" y="113567"/>
            <a:ext cx="11648494" cy="1574555"/>
          </a:xfrm>
          <a:prstGeom prst="rect">
            <a:avLst/>
          </a:prstGeom>
        </p:spPr>
      </p:pic>
      <p:pic>
        <p:nvPicPr>
          <p:cNvPr id="5" name="Picture 4"/>
          <p:cNvPicPr>
            <a:picLocks noChangeAspect="1"/>
          </p:cNvPicPr>
          <p:nvPr/>
        </p:nvPicPr>
        <p:blipFill>
          <a:blip r:embed="rId3"/>
          <a:stretch>
            <a:fillRect/>
          </a:stretch>
        </p:blipFill>
        <p:spPr>
          <a:xfrm>
            <a:off x="146172" y="1529494"/>
            <a:ext cx="10942312" cy="3499706"/>
          </a:xfrm>
          <a:prstGeom prst="rect">
            <a:avLst/>
          </a:prstGeom>
        </p:spPr>
      </p:pic>
    </p:spTree>
    <p:extLst>
      <p:ext uri="{BB962C8B-B14F-4D97-AF65-F5344CB8AC3E}">
        <p14:creationId xmlns:p14="http://schemas.microsoft.com/office/powerpoint/2010/main" val="6479968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358" y="229699"/>
            <a:ext cx="11134280" cy="1247409"/>
          </a:xfrm>
          <a:prstGeom prst="rect">
            <a:avLst/>
          </a:prstGeom>
        </p:spPr>
      </p:pic>
      <p:pic>
        <p:nvPicPr>
          <p:cNvPr id="5" name="Picture 4"/>
          <p:cNvPicPr>
            <a:picLocks noChangeAspect="1"/>
          </p:cNvPicPr>
          <p:nvPr/>
        </p:nvPicPr>
        <p:blipFill>
          <a:blip r:embed="rId3"/>
          <a:stretch>
            <a:fillRect/>
          </a:stretch>
        </p:blipFill>
        <p:spPr>
          <a:xfrm>
            <a:off x="172549" y="1477108"/>
            <a:ext cx="11025325" cy="3552092"/>
          </a:xfrm>
          <a:prstGeom prst="rect">
            <a:avLst/>
          </a:prstGeom>
        </p:spPr>
      </p:pic>
    </p:spTree>
    <p:extLst>
      <p:ext uri="{BB962C8B-B14F-4D97-AF65-F5344CB8AC3E}">
        <p14:creationId xmlns:p14="http://schemas.microsoft.com/office/powerpoint/2010/main" val="38550633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537" y="158994"/>
            <a:ext cx="11035373" cy="1318114"/>
          </a:xfrm>
          <a:prstGeom prst="rect">
            <a:avLst/>
          </a:prstGeom>
        </p:spPr>
      </p:pic>
      <p:pic>
        <p:nvPicPr>
          <p:cNvPr id="5" name="Picture 4"/>
          <p:cNvPicPr>
            <a:picLocks noChangeAspect="1"/>
          </p:cNvPicPr>
          <p:nvPr/>
        </p:nvPicPr>
        <p:blipFill>
          <a:blip r:embed="rId3"/>
          <a:stretch>
            <a:fillRect/>
          </a:stretch>
        </p:blipFill>
        <p:spPr>
          <a:xfrm>
            <a:off x="146536" y="1477108"/>
            <a:ext cx="10855039" cy="4032738"/>
          </a:xfrm>
          <a:prstGeom prst="rect">
            <a:avLst/>
          </a:prstGeom>
        </p:spPr>
      </p:pic>
    </p:spTree>
    <p:extLst>
      <p:ext uri="{BB962C8B-B14F-4D97-AF65-F5344CB8AC3E}">
        <p14:creationId xmlns:p14="http://schemas.microsoft.com/office/powerpoint/2010/main" val="35758231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489" y="230798"/>
            <a:ext cx="9232586" cy="6146556"/>
          </a:xfrm>
          <a:prstGeom prst="rect">
            <a:avLst/>
          </a:prstGeom>
        </p:spPr>
      </p:pic>
    </p:spTree>
    <p:extLst>
      <p:ext uri="{BB962C8B-B14F-4D97-AF65-F5344CB8AC3E}">
        <p14:creationId xmlns:p14="http://schemas.microsoft.com/office/powerpoint/2010/main" val="14268771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559" y="123093"/>
            <a:ext cx="9320651" cy="6265984"/>
          </a:xfrm>
          <a:prstGeom prst="rect">
            <a:avLst/>
          </a:prstGeom>
        </p:spPr>
      </p:pic>
    </p:spTree>
    <p:extLst>
      <p:ext uri="{BB962C8B-B14F-4D97-AF65-F5344CB8AC3E}">
        <p14:creationId xmlns:p14="http://schemas.microsoft.com/office/powerpoint/2010/main" val="39018084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972" y="0"/>
            <a:ext cx="8335635" cy="6729046"/>
          </a:xfrm>
          <a:prstGeom prst="rect">
            <a:avLst/>
          </a:prstGeom>
        </p:spPr>
      </p:pic>
    </p:spTree>
    <p:extLst>
      <p:ext uri="{BB962C8B-B14F-4D97-AF65-F5344CB8AC3E}">
        <p14:creationId xmlns:p14="http://schemas.microsoft.com/office/powerpoint/2010/main" val="9495996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3905" y="309929"/>
            <a:ext cx="10184212" cy="4203456"/>
          </a:xfrm>
          <a:prstGeom prst="rect">
            <a:avLst/>
          </a:prstGeom>
        </p:spPr>
      </p:pic>
      <p:pic>
        <p:nvPicPr>
          <p:cNvPr id="5" name="Picture 4"/>
          <p:cNvPicPr>
            <a:picLocks noChangeAspect="1"/>
          </p:cNvPicPr>
          <p:nvPr/>
        </p:nvPicPr>
        <p:blipFill>
          <a:blip r:embed="rId3"/>
          <a:stretch>
            <a:fillRect/>
          </a:stretch>
        </p:blipFill>
        <p:spPr>
          <a:xfrm>
            <a:off x="183904" y="4607168"/>
            <a:ext cx="8188443" cy="2098431"/>
          </a:xfrm>
          <a:prstGeom prst="rect">
            <a:avLst/>
          </a:prstGeom>
        </p:spPr>
      </p:pic>
    </p:spTree>
    <p:extLst>
      <p:ext uri="{BB962C8B-B14F-4D97-AF65-F5344CB8AC3E}">
        <p14:creationId xmlns:p14="http://schemas.microsoft.com/office/powerpoint/2010/main" val="44436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6400" y="338667"/>
            <a:ext cx="11430000" cy="3046988"/>
          </a:xfrm>
          <a:prstGeom prst="rect">
            <a:avLst/>
          </a:prstGeom>
          <a:noFill/>
        </p:spPr>
        <p:txBody>
          <a:bodyPr wrap="square" rtlCol="0">
            <a:spAutoFit/>
          </a:bodyPr>
          <a:lstStyle/>
          <a:p>
            <a:r>
              <a:rPr lang="en-US" sz="3200" dirty="0" smtClean="0"/>
              <a:t>&lt;script&gt;</a:t>
            </a:r>
          </a:p>
          <a:p>
            <a:r>
              <a:rPr lang="en-US" sz="3200" dirty="0" smtClean="0"/>
              <a:t>// variable company is hoisted to top , </a:t>
            </a:r>
            <a:r>
              <a:rPr lang="en-US" sz="3200" dirty="0" err="1" smtClean="0"/>
              <a:t>var</a:t>
            </a:r>
            <a:r>
              <a:rPr lang="en-US" sz="3200" dirty="0" smtClean="0"/>
              <a:t> company = undefined</a:t>
            </a:r>
          </a:p>
          <a:p>
            <a:r>
              <a:rPr lang="en-US" sz="3200" dirty="0" smtClean="0"/>
              <a:t>console.log(company); // using variable before declaring</a:t>
            </a:r>
          </a:p>
          <a:p>
            <a:r>
              <a:rPr lang="en-US" sz="3200" dirty="0" err="1" smtClean="0"/>
              <a:t>var</a:t>
            </a:r>
            <a:r>
              <a:rPr lang="en-US" sz="3200" dirty="0" smtClean="0"/>
              <a:t> company = "</a:t>
            </a:r>
            <a:r>
              <a:rPr lang="en-US" sz="3200" dirty="0" err="1" smtClean="0"/>
              <a:t>TutorialsPoint</a:t>
            </a:r>
            <a:r>
              <a:rPr lang="en-US" sz="3200" dirty="0" smtClean="0"/>
              <a:t>"; // declare and initialized here</a:t>
            </a:r>
          </a:p>
          <a:p>
            <a:r>
              <a:rPr lang="en-US" sz="3200" dirty="0" smtClean="0"/>
              <a:t>console.log(company);</a:t>
            </a:r>
          </a:p>
          <a:p>
            <a:r>
              <a:rPr lang="en-US" sz="3200" dirty="0" smtClean="0"/>
              <a:t>&lt;/script&gt;</a:t>
            </a:r>
            <a:endParaRPr lang="en-US" sz="3200" dirty="0"/>
          </a:p>
        </p:txBody>
      </p:sp>
      <p:pic>
        <p:nvPicPr>
          <p:cNvPr id="5" name="Picture 4"/>
          <p:cNvPicPr>
            <a:picLocks noChangeAspect="1"/>
          </p:cNvPicPr>
          <p:nvPr/>
        </p:nvPicPr>
        <p:blipFill>
          <a:blip r:embed="rId2"/>
          <a:stretch>
            <a:fillRect/>
          </a:stretch>
        </p:blipFill>
        <p:spPr>
          <a:xfrm>
            <a:off x="0" y="3793595"/>
            <a:ext cx="12619934" cy="2268538"/>
          </a:xfrm>
          <a:prstGeom prst="rect">
            <a:avLst/>
          </a:prstGeom>
        </p:spPr>
      </p:pic>
    </p:spTree>
    <p:extLst>
      <p:ext uri="{BB962C8B-B14F-4D97-AF65-F5344CB8AC3E}">
        <p14:creationId xmlns:p14="http://schemas.microsoft.com/office/powerpoint/2010/main" val="32103559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369" y="150202"/>
            <a:ext cx="8768457" cy="6016136"/>
          </a:xfrm>
          <a:prstGeom prst="rect">
            <a:avLst/>
          </a:prstGeom>
        </p:spPr>
      </p:pic>
    </p:spTree>
    <p:extLst>
      <p:ext uri="{BB962C8B-B14F-4D97-AF65-F5344CB8AC3E}">
        <p14:creationId xmlns:p14="http://schemas.microsoft.com/office/powerpoint/2010/main" val="22831820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3648" y="203688"/>
            <a:ext cx="11332139" cy="1296866"/>
          </a:xfrm>
          <a:prstGeom prst="rect">
            <a:avLst/>
          </a:prstGeom>
        </p:spPr>
      </p:pic>
      <p:pic>
        <p:nvPicPr>
          <p:cNvPr id="5" name="Picture 4"/>
          <p:cNvPicPr>
            <a:picLocks noChangeAspect="1"/>
          </p:cNvPicPr>
          <p:nvPr/>
        </p:nvPicPr>
        <p:blipFill>
          <a:blip r:embed="rId3"/>
          <a:stretch>
            <a:fillRect/>
          </a:stretch>
        </p:blipFill>
        <p:spPr>
          <a:xfrm>
            <a:off x="173648" y="1306389"/>
            <a:ext cx="11649134" cy="3277333"/>
          </a:xfrm>
          <a:prstGeom prst="rect">
            <a:avLst/>
          </a:prstGeom>
        </p:spPr>
      </p:pic>
    </p:spTree>
    <p:extLst>
      <p:ext uri="{BB962C8B-B14F-4D97-AF65-F5344CB8AC3E}">
        <p14:creationId xmlns:p14="http://schemas.microsoft.com/office/powerpoint/2010/main" val="19312514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8826" y="211381"/>
            <a:ext cx="10487799" cy="3751019"/>
          </a:xfrm>
          <a:prstGeom prst="rect">
            <a:avLst/>
          </a:prstGeom>
        </p:spPr>
      </p:pic>
    </p:spTree>
    <p:extLst>
      <p:ext uri="{BB962C8B-B14F-4D97-AF65-F5344CB8AC3E}">
        <p14:creationId xmlns:p14="http://schemas.microsoft.com/office/powerpoint/2010/main" val="2958715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650" y="183905"/>
            <a:ext cx="10140152" cy="5466618"/>
          </a:xfrm>
          <a:prstGeom prst="rect">
            <a:avLst/>
          </a:prstGeom>
        </p:spPr>
      </p:pic>
    </p:spTree>
    <p:extLst>
      <p:ext uri="{BB962C8B-B14F-4D97-AF65-F5344CB8AC3E}">
        <p14:creationId xmlns:p14="http://schemas.microsoft.com/office/powerpoint/2010/main" val="2387261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7485" y="305532"/>
            <a:ext cx="9424196" cy="3434130"/>
          </a:xfrm>
          <a:prstGeom prst="rect">
            <a:avLst/>
          </a:prstGeom>
        </p:spPr>
      </p:pic>
      <p:pic>
        <p:nvPicPr>
          <p:cNvPr id="5" name="Picture 4"/>
          <p:cNvPicPr>
            <a:picLocks noChangeAspect="1"/>
          </p:cNvPicPr>
          <p:nvPr/>
        </p:nvPicPr>
        <p:blipFill>
          <a:blip r:embed="rId3"/>
          <a:stretch>
            <a:fillRect/>
          </a:stretch>
        </p:blipFill>
        <p:spPr>
          <a:xfrm>
            <a:off x="397485" y="3739662"/>
            <a:ext cx="9483060" cy="1031630"/>
          </a:xfrm>
          <a:prstGeom prst="rect">
            <a:avLst/>
          </a:prstGeom>
        </p:spPr>
      </p:pic>
    </p:spTree>
    <p:extLst>
      <p:ext uri="{BB962C8B-B14F-4D97-AF65-F5344CB8AC3E}">
        <p14:creationId xmlns:p14="http://schemas.microsoft.com/office/powerpoint/2010/main" val="23375288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1638" y="195262"/>
            <a:ext cx="10844039" cy="1070830"/>
          </a:xfrm>
          <a:prstGeom prst="rect">
            <a:avLst/>
          </a:prstGeom>
        </p:spPr>
      </p:pic>
      <p:pic>
        <p:nvPicPr>
          <p:cNvPr id="5" name="Picture 4"/>
          <p:cNvPicPr>
            <a:picLocks noChangeAspect="1"/>
          </p:cNvPicPr>
          <p:nvPr/>
        </p:nvPicPr>
        <p:blipFill>
          <a:blip r:embed="rId3"/>
          <a:stretch>
            <a:fillRect/>
          </a:stretch>
        </p:blipFill>
        <p:spPr>
          <a:xfrm>
            <a:off x="221637" y="1266092"/>
            <a:ext cx="10949597" cy="4419600"/>
          </a:xfrm>
          <a:prstGeom prst="rect">
            <a:avLst/>
          </a:prstGeom>
        </p:spPr>
      </p:pic>
    </p:spTree>
    <p:extLst>
      <p:ext uri="{BB962C8B-B14F-4D97-AF65-F5344CB8AC3E}">
        <p14:creationId xmlns:p14="http://schemas.microsoft.com/office/powerpoint/2010/main" val="11987149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093" y="39931"/>
            <a:ext cx="8018198" cy="5106500"/>
          </a:xfrm>
          <a:prstGeom prst="rect">
            <a:avLst/>
          </a:prstGeom>
        </p:spPr>
      </p:pic>
      <p:pic>
        <p:nvPicPr>
          <p:cNvPr id="5" name="Picture 4"/>
          <p:cNvPicPr>
            <a:picLocks noChangeAspect="1"/>
          </p:cNvPicPr>
          <p:nvPr/>
        </p:nvPicPr>
        <p:blipFill>
          <a:blip r:embed="rId3"/>
          <a:stretch>
            <a:fillRect/>
          </a:stretch>
        </p:blipFill>
        <p:spPr>
          <a:xfrm>
            <a:off x="160093" y="4975714"/>
            <a:ext cx="6858000" cy="1924050"/>
          </a:xfrm>
          <a:prstGeom prst="rect">
            <a:avLst/>
          </a:prstGeom>
        </p:spPr>
      </p:pic>
    </p:spTree>
    <p:extLst>
      <p:ext uri="{BB962C8B-B14F-4D97-AF65-F5344CB8AC3E}">
        <p14:creationId xmlns:p14="http://schemas.microsoft.com/office/powerpoint/2010/main" val="32958234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103" y="125656"/>
            <a:ext cx="7551127" cy="6643740"/>
          </a:xfrm>
          <a:prstGeom prst="rect">
            <a:avLst/>
          </a:prstGeom>
        </p:spPr>
      </p:pic>
    </p:spTree>
    <p:extLst>
      <p:ext uri="{BB962C8B-B14F-4D97-AF65-F5344CB8AC3E}">
        <p14:creationId xmlns:p14="http://schemas.microsoft.com/office/powerpoint/2010/main" val="31843796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2925" y="312859"/>
            <a:ext cx="11135212" cy="1023571"/>
          </a:xfrm>
          <a:prstGeom prst="rect">
            <a:avLst/>
          </a:prstGeom>
        </p:spPr>
      </p:pic>
      <p:pic>
        <p:nvPicPr>
          <p:cNvPr id="5" name="Picture 4"/>
          <p:cNvPicPr>
            <a:picLocks noChangeAspect="1"/>
          </p:cNvPicPr>
          <p:nvPr/>
        </p:nvPicPr>
        <p:blipFill>
          <a:blip r:embed="rId3"/>
          <a:stretch>
            <a:fillRect/>
          </a:stretch>
        </p:blipFill>
        <p:spPr>
          <a:xfrm>
            <a:off x="542924" y="1454760"/>
            <a:ext cx="10163677" cy="4125425"/>
          </a:xfrm>
          <a:prstGeom prst="rect">
            <a:avLst/>
          </a:prstGeom>
        </p:spPr>
      </p:pic>
    </p:spTree>
    <p:extLst>
      <p:ext uri="{BB962C8B-B14F-4D97-AF65-F5344CB8AC3E}">
        <p14:creationId xmlns:p14="http://schemas.microsoft.com/office/powerpoint/2010/main" val="10858599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933" y="312493"/>
            <a:ext cx="11517157" cy="1129445"/>
          </a:xfrm>
          <a:prstGeom prst="rect">
            <a:avLst/>
          </a:prstGeom>
        </p:spPr>
      </p:pic>
      <p:pic>
        <p:nvPicPr>
          <p:cNvPr id="5" name="Picture 4"/>
          <p:cNvPicPr>
            <a:picLocks noChangeAspect="1"/>
          </p:cNvPicPr>
          <p:nvPr/>
        </p:nvPicPr>
        <p:blipFill>
          <a:blip r:embed="rId3"/>
          <a:stretch>
            <a:fillRect/>
          </a:stretch>
        </p:blipFill>
        <p:spPr>
          <a:xfrm>
            <a:off x="150933" y="1315914"/>
            <a:ext cx="10130333" cy="4170485"/>
          </a:xfrm>
          <a:prstGeom prst="rect">
            <a:avLst/>
          </a:prstGeom>
        </p:spPr>
      </p:pic>
    </p:spTree>
    <p:extLst>
      <p:ext uri="{BB962C8B-B14F-4D97-AF65-F5344CB8AC3E}">
        <p14:creationId xmlns:p14="http://schemas.microsoft.com/office/powerpoint/2010/main" val="2080851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597275"/>
          </a:xfrm>
        </p:spPr>
        <p:txBody>
          <a:bodyPr>
            <a:normAutofit fontScale="90000"/>
          </a:bodyPr>
          <a:lstStyle/>
          <a:p>
            <a:r>
              <a:rPr lang="en-US" dirty="0" smtClean="0"/>
              <a:t>&lt;script&gt;</a:t>
            </a:r>
            <a:br>
              <a:rPr lang="en-US" dirty="0" smtClean="0"/>
            </a:br>
            <a:r>
              <a:rPr lang="en-US" dirty="0" smtClean="0"/>
              <a:t> //hoisted to top ; </a:t>
            </a:r>
            <a:r>
              <a:rPr lang="en-US" dirty="0" err="1" smtClean="0"/>
              <a:t>var</a:t>
            </a:r>
            <a:r>
              <a:rPr lang="en-US" dirty="0" smtClean="0"/>
              <a:t> </a:t>
            </a:r>
            <a:r>
              <a:rPr lang="en-US" dirty="0" err="1" smtClean="0"/>
              <a:t>i</a:t>
            </a:r>
            <a:r>
              <a:rPr lang="en-US" dirty="0" smtClean="0"/>
              <a:t> = undefined</a:t>
            </a:r>
            <a:br>
              <a:rPr lang="en-US" dirty="0" smtClean="0"/>
            </a:br>
            <a:r>
              <a:rPr lang="en-US" dirty="0" smtClean="0"/>
              <a:t>for (</a:t>
            </a:r>
            <a:r>
              <a:rPr lang="en-US" dirty="0" err="1" smtClean="0"/>
              <a:t>var</a:t>
            </a:r>
            <a:r>
              <a:rPr lang="en-US" dirty="0" smtClean="0"/>
              <a:t> </a:t>
            </a:r>
            <a:r>
              <a:rPr lang="en-US" dirty="0" err="1" smtClean="0"/>
              <a:t>i</a:t>
            </a:r>
            <a:r>
              <a:rPr lang="en-US" dirty="0" smtClean="0"/>
              <a:t>=1;i&lt;=5;i++){</a:t>
            </a:r>
            <a:br>
              <a:rPr lang="en-US" dirty="0" smtClean="0"/>
            </a:br>
            <a:r>
              <a:rPr lang="en-US" dirty="0" smtClean="0"/>
              <a:t> console.log(</a:t>
            </a:r>
            <a:r>
              <a:rPr lang="en-US" dirty="0" err="1" smtClean="0"/>
              <a:t>i</a:t>
            </a:r>
            <a:r>
              <a:rPr lang="en-US" dirty="0" smtClean="0"/>
              <a:t>);</a:t>
            </a:r>
            <a:br>
              <a:rPr lang="en-US" dirty="0" smtClean="0"/>
            </a:br>
            <a:r>
              <a:rPr lang="en-US" dirty="0" smtClean="0"/>
              <a:t>}</a:t>
            </a:r>
            <a:br>
              <a:rPr lang="en-US" dirty="0" smtClean="0"/>
            </a:br>
            <a:r>
              <a:rPr lang="en-US" dirty="0" smtClean="0"/>
              <a:t>console.log("after the loop </a:t>
            </a:r>
            <a:r>
              <a:rPr lang="en-US" dirty="0" err="1" smtClean="0"/>
              <a:t>i</a:t>
            </a:r>
            <a:r>
              <a:rPr lang="en-US" dirty="0" smtClean="0"/>
              <a:t> value is "+</a:t>
            </a:r>
            <a:r>
              <a:rPr lang="en-US" dirty="0" err="1" smtClean="0"/>
              <a:t>i</a:t>
            </a:r>
            <a:r>
              <a:rPr lang="en-US" dirty="0" smtClean="0"/>
              <a:t>);</a:t>
            </a:r>
            <a:br>
              <a:rPr lang="en-US" dirty="0" smtClean="0"/>
            </a:br>
            <a:r>
              <a:rPr lang="en-US" dirty="0" smtClean="0"/>
              <a:t>&lt;/script&gt;</a:t>
            </a:r>
            <a:endParaRPr lang="en-US" dirty="0"/>
          </a:p>
        </p:txBody>
      </p:sp>
      <p:pic>
        <p:nvPicPr>
          <p:cNvPr id="4" name="Picture 3"/>
          <p:cNvPicPr>
            <a:picLocks noChangeAspect="1"/>
          </p:cNvPicPr>
          <p:nvPr/>
        </p:nvPicPr>
        <p:blipFill>
          <a:blip r:embed="rId2"/>
          <a:stretch>
            <a:fillRect/>
          </a:stretch>
        </p:blipFill>
        <p:spPr>
          <a:xfrm>
            <a:off x="541337" y="3962399"/>
            <a:ext cx="9889596" cy="2809383"/>
          </a:xfrm>
          <a:prstGeom prst="rect">
            <a:avLst/>
          </a:prstGeom>
        </p:spPr>
      </p:pic>
    </p:spTree>
    <p:extLst>
      <p:ext uri="{BB962C8B-B14F-4D97-AF65-F5344CB8AC3E}">
        <p14:creationId xmlns:p14="http://schemas.microsoft.com/office/powerpoint/2010/main" val="20010491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8829" y="165222"/>
            <a:ext cx="8530371" cy="6520410"/>
          </a:xfrm>
          <a:prstGeom prst="rect">
            <a:avLst/>
          </a:prstGeom>
        </p:spPr>
      </p:pic>
    </p:spTree>
    <p:extLst>
      <p:ext uri="{BB962C8B-B14F-4D97-AF65-F5344CB8AC3E}">
        <p14:creationId xmlns:p14="http://schemas.microsoft.com/office/powerpoint/2010/main" val="20914054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508" y="0"/>
            <a:ext cx="7584830" cy="6705583"/>
          </a:xfrm>
          <a:prstGeom prst="rect">
            <a:avLst/>
          </a:prstGeom>
        </p:spPr>
      </p:pic>
    </p:spTree>
    <p:extLst>
      <p:ext uri="{BB962C8B-B14F-4D97-AF65-F5344CB8AC3E}">
        <p14:creationId xmlns:p14="http://schemas.microsoft.com/office/powerpoint/2010/main" val="21245246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a:t>
            </a:r>
            <a:r>
              <a:rPr lang="en-US" sz="16600" dirty="0" smtClean="0"/>
              <a:t>14</a:t>
            </a:r>
            <a:endParaRPr lang="en-US" sz="16600" dirty="0"/>
          </a:p>
        </p:txBody>
      </p:sp>
    </p:spTree>
    <p:extLst>
      <p:ext uri="{BB962C8B-B14F-4D97-AF65-F5344CB8AC3E}">
        <p14:creationId xmlns:p14="http://schemas.microsoft.com/office/powerpoint/2010/main" val="36715204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8010" y="199292"/>
            <a:ext cx="9433027" cy="5709139"/>
          </a:xfrm>
          <a:prstGeom prst="rect">
            <a:avLst/>
          </a:prstGeom>
        </p:spPr>
      </p:pic>
    </p:spTree>
    <p:extLst>
      <p:ext uri="{BB962C8B-B14F-4D97-AF65-F5344CB8AC3E}">
        <p14:creationId xmlns:p14="http://schemas.microsoft.com/office/powerpoint/2010/main" val="22438011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5193" y="382465"/>
            <a:ext cx="11692707" cy="1739411"/>
          </a:xfrm>
          <a:prstGeom prst="rect">
            <a:avLst/>
          </a:prstGeom>
        </p:spPr>
      </p:pic>
    </p:spTree>
    <p:extLst>
      <p:ext uri="{BB962C8B-B14F-4D97-AF65-F5344CB8AC3E}">
        <p14:creationId xmlns:p14="http://schemas.microsoft.com/office/powerpoint/2010/main" val="38631187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5198" y="0"/>
            <a:ext cx="6877050" cy="6657975"/>
          </a:xfrm>
          <a:prstGeom prst="rect">
            <a:avLst/>
          </a:prstGeom>
        </p:spPr>
      </p:pic>
    </p:spTree>
    <p:extLst>
      <p:ext uri="{BB962C8B-B14F-4D97-AF65-F5344CB8AC3E}">
        <p14:creationId xmlns:p14="http://schemas.microsoft.com/office/powerpoint/2010/main" val="7666914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952" y="84259"/>
            <a:ext cx="16376504" cy="1123217"/>
          </a:xfrm>
          <a:prstGeom prst="rect">
            <a:avLst/>
          </a:prstGeom>
        </p:spPr>
      </p:pic>
      <p:pic>
        <p:nvPicPr>
          <p:cNvPr id="5" name="Picture 4"/>
          <p:cNvPicPr>
            <a:picLocks noChangeAspect="1"/>
          </p:cNvPicPr>
          <p:nvPr/>
        </p:nvPicPr>
        <p:blipFill>
          <a:blip r:embed="rId3"/>
          <a:stretch>
            <a:fillRect/>
          </a:stretch>
        </p:blipFill>
        <p:spPr>
          <a:xfrm>
            <a:off x="280620" y="1037858"/>
            <a:ext cx="9539433" cy="4636111"/>
          </a:xfrm>
          <a:prstGeom prst="rect">
            <a:avLst/>
          </a:prstGeom>
        </p:spPr>
      </p:pic>
    </p:spTree>
    <p:extLst>
      <p:ext uri="{BB962C8B-B14F-4D97-AF65-F5344CB8AC3E}">
        <p14:creationId xmlns:p14="http://schemas.microsoft.com/office/powerpoint/2010/main" val="6128376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805" y="244352"/>
            <a:ext cx="10934183" cy="1572725"/>
          </a:xfrm>
          <a:prstGeom prst="rect">
            <a:avLst/>
          </a:prstGeom>
        </p:spPr>
      </p:pic>
      <p:pic>
        <p:nvPicPr>
          <p:cNvPr id="5" name="Picture 4"/>
          <p:cNvPicPr>
            <a:picLocks noChangeAspect="1"/>
          </p:cNvPicPr>
          <p:nvPr/>
        </p:nvPicPr>
        <p:blipFill>
          <a:blip r:embed="rId3"/>
          <a:stretch>
            <a:fillRect/>
          </a:stretch>
        </p:blipFill>
        <p:spPr>
          <a:xfrm>
            <a:off x="145805" y="1541951"/>
            <a:ext cx="9525219" cy="1611557"/>
          </a:xfrm>
          <a:prstGeom prst="rect">
            <a:avLst/>
          </a:prstGeom>
        </p:spPr>
      </p:pic>
      <p:pic>
        <p:nvPicPr>
          <p:cNvPr id="6" name="Picture 5"/>
          <p:cNvPicPr>
            <a:picLocks noChangeAspect="1"/>
          </p:cNvPicPr>
          <p:nvPr/>
        </p:nvPicPr>
        <p:blipFill>
          <a:blip r:embed="rId4"/>
          <a:stretch>
            <a:fillRect/>
          </a:stretch>
        </p:blipFill>
        <p:spPr>
          <a:xfrm>
            <a:off x="247650" y="3153508"/>
            <a:ext cx="9381220" cy="3341077"/>
          </a:xfrm>
          <a:prstGeom prst="rect">
            <a:avLst/>
          </a:prstGeom>
        </p:spPr>
      </p:pic>
    </p:spTree>
    <p:extLst>
      <p:ext uri="{BB962C8B-B14F-4D97-AF65-F5344CB8AC3E}">
        <p14:creationId xmlns:p14="http://schemas.microsoft.com/office/powerpoint/2010/main" val="32547408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656" y="167420"/>
            <a:ext cx="11757430" cy="1098672"/>
          </a:xfrm>
          <a:prstGeom prst="rect">
            <a:avLst/>
          </a:prstGeom>
        </p:spPr>
      </p:pic>
      <p:pic>
        <p:nvPicPr>
          <p:cNvPr id="5" name="Picture 4"/>
          <p:cNvPicPr>
            <a:picLocks noChangeAspect="1"/>
          </p:cNvPicPr>
          <p:nvPr/>
        </p:nvPicPr>
        <p:blipFill>
          <a:blip r:embed="rId3"/>
          <a:stretch>
            <a:fillRect/>
          </a:stretch>
        </p:blipFill>
        <p:spPr>
          <a:xfrm>
            <a:off x="125656" y="1266092"/>
            <a:ext cx="10797766" cy="3915508"/>
          </a:xfrm>
          <a:prstGeom prst="rect">
            <a:avLst/>
          </a:prstGeom>
        </p:spPr>
      </p:pic>
    </p:spTree>
    <p:extLst>
      <p:ext uri="{BB962C8B-B14F-4D97-AF65-F5344CB8AC3E}">
        <p14:creationId xmlns:p14="http://schemas.microsoft.com/office/powerpoint/2010/main" val="25073512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320" y="180975"/>
            <a:ext cx="11182423" cy="1132010"/>
          </a:xfrm>
          <a:prstGeom prst="rect">
            <a:avLst/>
          </a:prstGeom>
        </p:spPr>
      </p:pic>
      <p:pic>
        <p:nvPicPr>
          <p:cNvPr id="5" name="Picture 4"/>
          <p:cNvPicPr>
            <a:picLocks noChangeAspect="1"/>
          </p:cNvPicPr>
          <p:nvPr/>
        </p:nvPicPr>
        <p:blipFill>
          <a:blip r:embed="rId3"/>
          <a:stretch>
            <a:fillRect/>
          </a:stretch>
        </p:blipFill>
        <p:spPr>
          <a:xfrm>
            <a:off x="221639" y="1312985"/>
            <a:ext cx="11047227" cy="3610707"/>
          </a:xfrm>
          <a:prstGeom prst="rect">
            <a:avLst/>
          </a:prstGeom>
        </p:spPr>
      </p:pic>
    </p:spTree>
    <p:extLst>
      <p:ext uri="{BB962C8B-B14F-4D97-AF65-F5344CB8AC3E}">
        <p14:creationId xmlns:p14="http://schemas.microsoft.com/office/powerpoint/2010/main" val="357052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02</a:t>
            </a:r>
            <a:endParaRPr lang="en-US" sz="16600" dirty="0"/>
          </a:p>
        </p:txBody>
      </p:sp>
    </p:spTree>
    <p:extLst>
      <p:ext uri="{BB962C8B-B14F-4D97-AF65-F5344CB8AC3E}">
        <p14:creationId xmlns:p14="http://schemas.microsoft.com/office/powerpoint/2010/main" val="291136869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558" y="189034"/>
            <a:ext cx="11288249" cy="1405303"/>
          </a:xfrm>
          <a:prstGeom prst="rect">
            <a:avLst/>
          </a:prstGeom>
        </p:spPr>
      </p:pic>
      <p:pic>
        <p:nvPicPr>
          <p:cNvPr id="5" name="Picture 4"/>
          <p:cNvPicPr>
            <a:picLocks noChangeAspect="1"/>
          </p:cNvPicPr>
          <p:nvPr/>
        </p:nvPicPr>
        <p:blipFill>
          <a:blip r:embed="rId3"/>
          <a:stretch>
            <a:fillRect/>
          </a:stretch>
        </p:blipFill>
        <p:spPr>
          <a:xfrm>
            <a:off x="261937" y="1594337"/>
            <a:ext cx="8534535" cy="1137140"/>
          </a:xfrm>
          <a:prstGeom prst="rect">
            <a:avLst/>
          </a:prstGeom>
        </p:spPr>
      </p:pic>
      <p:pic>
        <p:nvPicPr>
          <p:cNvPr id="6" name="Picture 5"/>
          <p:cNvPicPr>
            <a:picLocks noChangeAspect="1"/>
          </p:cNvPicPr>
          <p:nvPr/>
        </p:nvPicPr>
        <p:blipFill>
          <a:blip r:embed="rId4"/>
          <a:stretch>
            <a:fillRect/>
          </a:stretch>
        </p:blipFill>
        <p:spPr>
          <a:xfrm>
            <a:off x="238490" y="2730013"/>
            <a:ext cx="8553659" cy="1959218"/>
          </a:xfrm>
          <a:prstGeom prst="rect">
            <a:avLst/>
          </a:prstGeom>
        </p:spPr>
      </p:pic>
    </p:spTree>
    <p:extLst>
      <p:ext uri="{BB962C8B-B14F-4D97-AF65-F5344CB8AC3E}">
        <p14:creationId xmlns:p14="http://schemas.microsoft.com/office/powerpoint/2010/main" val="14099267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418" y="170717"/>
            <a:ext cx="11364469" cy="1365006"/>
          </a:xfrm>
          <a:prstGeom prst="rect">
            <a:avLst/>
          </a:prstGeom>
        </p:spPr>
      </p:pic>
      <p:pic>
        <p:nvPicPr>
          <p:cNvPr id="5" name="Picture 4"/>
          <p:cNvPicPr>
            <a:picLocks noChangeAspect="1"/>
          </p:cNvPicPr>
          <p:nvPr/>
        </p:nvPicPr>
        <p:blipFill>
          <a:blip r:embed="rId3"/>
          <a:stretch>
            <a:fillRect/>
          </a:stretch>
        </p:blipFill>
        <p:spPr>
          <a:xfrm>
            <a:off x="130417" y="1535722"/>
            <a:ext cx="8642311" cy="4841631"/>
          </a:xfrm>
          <a:prstGeom prst="rect">
            <a:avLst/>
          </a:prstGeom>
        </p:spPr>
      </p:pic>
    </p:spTree>
    <p:extLst>
      <p:ext uri="{BB962C8B-B14F-4D97-AF65-F5344CB8AC3E}">
        <p14:creationId xmlns:p14="http://schemas.microsoft.com/office/powerpoint/2010/main" val="17888478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8910" y="432163"/>
            <a:ext cx="9679344" cy="4309654"/>
          </a:xfrm>
          <a:prstGeom prst="rect">
            <a:avLst/>
          </a:prstGeom>
        </p:spPr>
      </p:pic>
    </p:spTree>
    <p:extLst>
      <p:ext uri="{BB962C8B-B14F-4D97-AF65-F5344CB8AC3E}">
        <p14:creationId xmlns:p14="http://schemas.microsoft.com/office/powerpoint/2010/main" val="177469513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0792" y="222613"/>
            <a:ext cx="7180540" cy="5877742"/>
          </a:xfrm>
          <a:prstGeom prst="rect">
            <a:avLst/>
          </a:prstGeom>
        </p:spPr>
      </p:pic>
      <p:pic>
        <p:nvPicPr>
          <p:cNvPr id="5" name="Picture 4"/>
          <p:cNvPicPr>
            <a:picLocks noChangeAspect="1"/>
          </p:cNvPicPr>
          <p:nvPr/>
        </p:nvPicPr>
        <p:blipFill>
          <a:blip r:embed="rId3"/>
          <a:stretch>
            <a:fillRect/>
          </a:stretch>
        </p:blipFill>
        <p:spPr>
          <a:xfrm>
            <a:off x="467269" y="6100355"/>
            <a:ext cx="7383508" cy="752475"/>
          </a:xfrm>
          <a:prstGeom prst="rect">
            <a:avLst/>
          </a:prstGeom>
        </p:spPr>
      </p:pic>
    </p:spTree>
    <p:extLst>
      <p:ext uri="{BB962C8B-B14F-4D97-AF65-F5344CB8AC3E}">
        <p14:creationId xmlns:p14="http://schemas.microsoft.com/office/powerpoint/2010/main" val="11119946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4985" y="111987"/>
            <a:ext cx="6141312" cy="6618822"/>
          </a:xfrm>
          <a:prstGeom prst="rect">
            <a:avLst/>
          </a:prstGeom>
        </p:spPr>
      </p:pic>
    </p:spTree>
    <p:extLst>
      <p:ext uri="{BB962C8B-B14F-4D97-AF65-F5344CB8AC3E}">
        <p14:creationId xmlns:p14="http://schemas.microsoft.com/office/powerpoint/2010/main" val="39076241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6915" y="218530"/>
            <a:ext cx="5665062" cy="6491988"/>
          </a:xfrm>
          <a:prstGeom prst="rect">
            <a:avLst/>
          </a:prstGeom>
        </p:spPr>
      </p:pic>
    </p:spTree>
    <p:extLst>
      <p:ext uri="{BB962C8B-B14F-4D97-AF65-F5344CB8AC3E}">
        <p14:creationId xmlns:p14="http://schemas.microsoft.com/office/powerpoint/2010/main" val="11841471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9425" y="238805"/>
            <a:ext cx="6875145" cy="2026517"/>
          </a:xfrm>
          <a:prstGeom prst="rect">
            <a:avLst/>
          </a:prstGeom>
        </p:spPr>
      </p:pic>
      <p:pic>
        <p:nvPicPr>
          <p:cNvPr id="6" name="Picture 5"/>
          <p:cNvPicPr>
            <a:picLocks noChangeAspect="1"/>
          </p:cNvPicPr>
          <p:nvPr/>
        </p:nvPicPr>
        <p:blipFill>
          <a:blip r:embed="rId3"/>
          <a:stretch>
            <a:fillRect/>
          </a:stretch>
        </p:blipFill>
        <p:spPr>
          <a:xfrm>
            <a:off x="309424" y="2146663"/>
            <a:ext cx="6875145" cy="2665254"/>
          </a:xfrm>
          <a:prstGeom prst="rect">
            <a:avLst/>
          </a:prstGeom>
        </p:spPr>
      </p:pic>
    </p:spTree>
    <p:extLst>
      <p:ext uri="{BB962C8B-B14F-4D97-AF65-F5344CB8AC3E}">
        <p14:creationId xmlns:p14="http://schemas.microsoft.com/office/powerpoint/2010/main" val="33370647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1312" y="411888"/>
            <a:ext cx="7814592" cy="5988912"/>
          </a:xfrm>
          <a:prstGeom prst="rect">
            <a:avLst/>
          </a:prstGeom>
        </p:spPr>
      </p:pic>
    </p:spTree>
    <p:extLst>
      <p:ext uri="{BB962C8B-B14F-4D97-AF65-F5344CB8AC3E}">
        <p14:creationId xmlns:p14="http://schemas.microsoft.com/office/powerpoint/2010/main" val="35971921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9839" y="163693"/>
            <a:ext cx="8350024" cy="6441447"/>
          </a:xfrm>
          <a:prstGeom prst="rect">
            <a:avLst/>
          </a:prstGeom>
        </p:spPr>
      </p:pic>
    </p:spTree>
    <p:extLst>
      <p:ext uri="{BB962C8B-B14F-4D97-AF65-F5344CB8AC3E}">
        <p14:creationId xmlns:p14="http://schemas.microsoft.com/office/powerpoint/2010/main" val="16602226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3438" y="250507"/>
            <a:ext cx="7991475" cy="5898470"/>
          </a:xfrm>
          <a:prstGeom prst="rect">
            <a:avLst/>
          </a:prstGeom>
        </p:spPr>
      </p:pic>
    </p:spTree>
    <p:extLst>
      <p:ext uri="{BB962C8B-B14F-4D97-AF65-F5344CB8AC3E}">
        <p14:creationId xmlns:p14="http://schemas.microsoft.com/office/powerpoint/2010/main" val="2165251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1999" y="937683"/>
            <a:ext cx="10989734" cy="2906183"/>
          </a:xfrm>
          <a:prstGeom prst="rect">
            <a:avLst/>
          </a:prstGeom>
        </p:spPr>
      </p:pic>
    </p:spTree>
    <p:extLst>
      <p:ext uri="{BB962C8B-B14F-4D97-AF65-F5344CB8AC3E}">
        <p14:creationId xmlns:p14="http://schemas.microsoft.com/office/powerpoint/2010/main" val="230199929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0238" y="225742"/>
            <a:ext cx="7044962" cy="6506592"/>
          </a:xfrm>
          <a:prstGeom prst="rect">
            <a:avLst/>
          </a:prstGeom>
        </p:spPr>
      </p:pic>
    </p:spTree>
    <p:extLst>
      <p:ext uri="{BB962C8B-B14F-4D97-AF65-F5344CB8AC3E}">
        <p14:creationId xmlns:p14="http://schemas.microsoft.com/office/powerpoint/2010/main" val="17141539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9579" y="187370"/>
            <a:ext cx="5454831" cy="6567329"/>
          </a:xfrm>
          <a:prstGeom prst="rect">
            <a:avLst/>
          </a:prstGeom>
        </p:spPr>
      </p:pic>
    </p:spTree>
    <p:extLst>
      <p:ext uri="{BB962C8B-B14F-4D97-AF65-F5344CB8AC3E}">
        <p14:creationId xmlns:p14="http://schemas.microsoft.com/office/powerpoint/2010/main" val="39759216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923" y="170497"/>
            <a:ext cx="5333727" cy="6626399"/>
          </a:xfrm>
          <a:prstGeom prst="rect">
            <a:avLst/>
          </a:prstGeom>
        </p:spPr>
      </p:pic>
    </p:spTree>
    <p:extLst>
      <p:ext uri="{BB962C8B-B14F-4D97-AF65-F5344CB8AC3E}">
        <p14:creationId xmlns:p14="http://schemas.microsoft.com/office/powerpoint/2010/main" val="19914457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676" y="169545"/>
            <a:ext cx="10491244" cy="3761440"/>
          </a:xfrm>
          <a:prstGeom prst="rect">
            <a:avLst/>
          </a:prstGeom>
        </p:spPr>
      </p:pic>
    </p:spTree>
    <p:extLst>
      <p:ext uri="{BB962C8B-B14F-4D97-AF65-F5344CB8AC3E}">
        <p14:creationId xmlns:p14="http://schemas.microsoft.com/office/powerpoint/2010/main" val="11176204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a:t>
            </a:r>
            <a:r>
              <a:rPr lang="en-US" sz="16600" dirty="0" smtClean="0"/>
              <a:t>16</a:t>
            </a:r>
            <a:endParaRPr lang="en-US" sz="16600" dirty="0"/>
          </a:p>
        </p:txBody>
      </p:sp>
    </p:spTree>
    <p:extLst>
      <p:ext uri="{BB962C8B-B14F-4D97-AF65-F5344CB8AC3E}">
        <p14:creationId xmlns:p14="http://schemas.microsoft.com/office/powerpoint/2010/main" val="33579963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53899" y="97971"/>
            <a:ext cx="6499788" cy="1260565"/>
          </a:xfrm>
          <a:prstGeom prst="rect">
            <a:avLst/>
          </a:prstGeom>
        </p:spPr>
      </p:pic>
      <p:pic>
        <p:nvPicPr>
          <p:cNvPr id="5" name="Picture 4"/>
          <p:cNvPicPr>
            <a:picLocks noChangeAspect="1"/>
          </p:cNvPicPr>
          <p:nvPr/>
        </p:nvPicPr>
        <p:blipFill>
          <a:blip r:embed="rId3"/>
          <a:stretch>
            <a:fillRect/>
          </a:stretch>
        </p:blipFill>
        <p:spPr>
          <a:xfrm>
            <a:off x="2825658" y="1358536"/>
            <a:ext cx="5835015" cy="5388078"/>
          </a:xfrm>
          <a:prstGeom prst="rect">
            <a:avLst/>
          </a:prstGeom>
        </p:spPr>
      </p:pic>
    </p:spTree>
    <p:extLst>
      <p:ext uri="{BB962C8B-B14F-4D97-AF65-F5344CB8AC3E}">
        <p14:creationId xmlns:p14="http://schemas.microsoft.com/office/powerpoint/2010/main" val="32750323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4665" y="342083"/>
            <a:ext cx="8832397" cy="6149137"/>
          </a:xfrm>
          <a:prstGeom prst="rect">
            <a:avLst/>
          </a:prstGeom>
        </p:spPr>
      </p:pic>
    </p:spTree>
    <p:extLst>
      <p:ext uri="{BB962C8B-B14F-4D97-AF65-F5344CB8AC3E}">
        <p14:creationId xmlns:p14="http://schemas.microsoft.com/office/powerpoint/2010/main" val="21435378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40923" y="102734"/>
            <a:ext cx="7667198" cy="1543186"/>
          </a:xfrm>
          <a:prstGeom prst="rect">
            <a:avLst/>
          </a:prstGeom>
        </p:spPr>
      </p:pic>
      <p:pic>
        <p:nvPicPr>
          <p:cNvPr id="5" name="Picture 4"/>
          <p:cNvPicPr>
            <a:picLocks noChangeAspect="1"/>
          </p:cNvPicPr>
          <p:nvPr/>
        </p:nvPicPr>
        <p:blipFill>
          <a:blip r:embed="rId3"/>
          <a:stretch>
            <a:fillRect/>
          </a:stretch>
        </p:blipFill>
        <p:spPr>
          <a:xfrm>
            <a:off x="1361394" y="2103527"/>
            <a:ext cx="9739509" cy="2285593"/>
          </a:xfrm>
          <a:prstGeom prst="rect">
            <a:avLst/>
          </a:prstGeom>
        </p:spPr>
      </p:pic>
    </p:spTree>
    <p:extLst>
      <p:ext uri="{BB962C8B-B14F-4D97-AF65-F5344CB8AC3E}">
        <p14:creationId xmlns:p14="http://schemas.microsoft.com/office/powerpoint/2010/main" val="8180429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7652" y="174443"/>
            <a:ext cx="7008359" cy="6521462"/>
          </a:xfrm>
          <a:prstGeom prst="rect">
            <a:avLst/>
          </a:prstGeom>
        </p:spPr>
      </p:pic>
    </p:spTree>
    <p:extLst>
      <p:ext uri="{BB962C8B-B14F-4D97-AF65-F5344CB8AC3E}">
        <p14:creationId xmlns:p14="http://schemas.microsoft.com/office/powerpoint/2010/main" val="305330110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8756" y="370930"/>
            <a:ext cx="10683538" cy="2463709"/>
          </a:xfrm>
          <a:prstGeom prst="rect">
            <a:avLst/>
          </a:prstGeom>
        </p:spPr>
      </p:pic>
    </p:spTree>
    <p:extLst>
      <p:ext uri="{BB962C8B-B14F-4D97-AF65-F5344CB8AC3E}">
        <p14:creationId xmlns:p14="http://schemas.microsoft.com/office/powerpoint/2010/main" val="2360530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8041" y="175152"/>
            <a:ext cx="9911291" cy="6146191"/>
          </a:xfrm>
          <a:prstGeom prst="rect">
            <a:avLst/>
          </a:prstGeom>
        </p:spPr>
      </p:pic>
    </p:spTree>
    <p:extLst>
      <p:ext uri="{BB962C8B-B14F-4D97-AF65-F5344CB8AC3E}">
        <p14:creationId xmlns:p14="http://schemas.microsoft.com/office/powerpoint/2010/main" val="2082911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4878" y="327387"/>
            <a:ext cx="6280241" cy="6280241"/>
          </a:xfrm>
          <a:prstGeom prst="rect">
            <a:avLst/>
          </a:prstGeom>
        </p:spPr>
      </p:pic>
      <p:pic>
        <p:nvPicPr>
          <p:cNvPr id="5" name="Picture 4"/>
          <p:cNvPicPr>
            <a:picLocks noChangeAspect="1"/>
          </p:cNvPicPr>
          <p:nvPr/>
        </p:nvPicPr>
        <p:blipFill>
          <a:blip r:embed="rId3"/>
          <a:stretch>
            <a:fillRect/>
          </a:stretch>
        </p:blipFill>
        <p:spPr>
          <a:xfrm>
            <a:off x="6675119" y="2331447"/>
            <a:ext cx="5345657" cy="1365341"/>
          </a:xfrm>
          <a:prstGeom prst="rect">
            <a:avLst/>
          </a:prstGeom>
        </p:spPr>
      </p:pic>
    </p:spTree>
    <p:extLst>
      <p:ext uri="{BB962C8B-B14F-4D97-AF65-F5344CB8AC3E}">
        <p14:creationId xmlns:p14="http://schemas.microsoft.com/office/powerpoint/2010/main" val="39577495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1695" y="357187"/>
            <a:ext cx="10265464" cy="3626984"/>
          </a:xfrm>
          <a:prstGeom prst="rect">
            <a:avLst/>
          </a:prstGeom>
        </p:spPr>
      </p:pic>
    </p:spTree>
    <p:extLst>
      <p:ext uri="{BB962C8B-B14F-4D97-AF65-F5344CB8AC3E}">
        <p14:creationId xmlns:p14="http://schemas.microsoft.com/office/powerpoint/2010/main" val="25964722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417" y="218530"/>
            <a:ext cx="7862654" cy="5659755"/>
          </a:xfrm>
          <a:prstGeom prst="rect">
            <a:avLst/>
          </a:prstGeom>
        </p:spPr>
      </p:pic>
      <p:pic>
        <p:nvPicPr>
          <p:cNvPr id="5" name="Picture 4"/>
          <p:cNvPicPr>
            <a:picLocks noChangeAspect="1"/>
          </p:cNvPicPr>
          <p:nvPr/>
        </p:nvPicPr>
        <p:blipFill>
          <a:blip r:embed="rId3"/>
          <a:stretch>
            <a:fillRect/>
          </a:stretch>
        </p:blipFill>
        <p:spPr>
          <a:xfrm>
            <a:off x="398417" y="5762625"/>
            <a:ext cx="4918166" cy="1095375"/>
          </a:xfrm>
          <a:prstGeom prst="rect">
            <a:avLst/>
          </a:prstGeom>
        </p:spPr>
      </p:pic>
    </p:spTree>
    <p:extLst>
      <p:ext uri="{BB962C8B-B14F-4D97-AF65-F5344CB8AC3E}">
        <p14:creationId xmlns:p14="http://schemas.microsoft.com/office/powerpoint/2010/main" val="7715475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0253" y="559525"/>
            <a:ext cx="10343973" cy="4339045"/>
          </a:xfrm>
          <a:prstGeom prst="rect">
            <a:avLst/>
          </a:prstGeom>
        </p:spPr>
      </p:pic>
    </p:spTree>
    <p:extLst>
      <p:ext uri="{BB962C8B-B14F-4D97-AF65-F5344CB8AC3E}">
        <p14:creationId xmlns:p14="http://schemas.microsoft.com/office/powerpoint/2010/main" val="25569526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4637" y="215673"/>
            <a:ext cx="6510746" cy="6469364"/>
          </a:xfrm>
          <a:prstGeom prst="rect">
            <a:avLst/>
          </a:prstGeom>
        </p:spPr>
      </p:pic>
    </p:spTree>
    <p:extLst>
      <p:ext uri="{BB962C8B-B14F-4D97-AF65-F5344CB8AC3E}">
        <p14:creationId xmlns:p14="http://schemas.microsoft.com/office/powerpoint/2010/main" val="29843911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a:t>
            </a:r>
            <a:r>
              <a:rPr lang="en-US" sz="16600" dirty="0" smtClean="0"/>
              <a:t>18</a:t>
            </a:r>
            <a:endParaRPr lang="en-US" sz="16600" dirty="0"/>
          </a:p>
        </p:txBody>
      </p:sp>
    </p:spTree>
    <p:extLst>
      <p:ext uri="{BB962C8B-B14F-4D97-AF65-F5344CB8AC3E}">
        <p14:creationId xmlns:p14="http://schemas.microsoft.com/office/powerpoint/2010/main" val="301153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7005" y="312284"/>
            <a:ext cx="9907003" cy="4638539"/>
          </a:xfrm>
          <a:prstGeom prst="rect">
            <a:avLst/>
          </a:prstGeom>
        </p:spPr>
      </p:pic>
    </p:spTree>
    <p:extLst>
      <p:ext uri="{BB962C8B-B14F-4D97-AF65-F5344CB8AC3E}">
        <p14:creationId xmlns:p14="http://schemas.microsoft.com/office/powerpoint/2010/main" val="260622940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6915" y="291872"/>
            <a:ext cx="8381704" cy="3013031"/>
          </a:xfrm>
          <a:prstGeom prst="rect">
            <a:avLst/>
          </a:prstGeom>
        </p:spPr>
      </p:pic>
      <p:pic>
        <p:nvPicPr>
          <p:cNvPr id="5" name="Picture 4"/>
          <p:cNvPicPr>
            <a:picLocks noChangeAspect="1"/>
          </p:cNvPicPr>
          <p:nvPr/>
        </p:nvPicPr>
        <p:blipFill>
          <a:blip r:embed="rId3"/>
          <a:stretch>
            <a:fillRect/>
          </a:stretch>
        </p:blipFill>
        <p:spPr>
          <a:xfrm>
            <a:off x="356915" y="3304903"/>
            <a:ext cx="8467344" cy="3200400"/>
          </a:xfrm>
          <a:prstGeom prst="rect">
            <a:avLst/>
          </a:prstGeom>
        </p:spPr>
      </p:pic>
    </p:spTree>
    <p:extLst>
      <p:ext uri="{BB962C8B-B14F-4D97-AF65-F5344CB8AC3E}">
        <p14:creationId xmlns:p14="http://schemas.microsoft.com/office/powerpoint/2010/main" val="5778237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3442" y="294187"/>
            <a:ext cx="9408387" cy="1459582"/>
          </a:xfrm>
          <a:prstGeom prst="rect">
            <a:avLst/>
          </a:prstGeom>
        </p:spPr>
      </p:pic>
      <p:pic>
        <p:nvPicPr>
          <p:cNvPr id="5" name="Picture 4"/>
          <p:cNvPicPr>
            <a:picLocks noChangeAspect="1"/>
          </p:cNvPicPr>
          <p:nvPr/>
        </p:nvPicPr>
        <p:blipFill>
          <a:blip r:embed="rId3"/>
          <a:stretch>
            <a:fillRect/>
          </a:stretch>
        </p:blipFill>
        <p:spPr>
          <a:xfrm>
            <a:off x="323442" y="1946910"/>
            <a:ext cx="9264695" cy="3921988"/>
          </a:xfrm>
          <a:prstGeom prst="rect">
            <a:avLst/>
          </a:prstGeom>
        </p:spPr>
      </p:pic>
    </p:spTree>
    <p:extLst>
      <p:ext uri="{BB962C8B-B14F-4D97-AF65-F5344CB8AC3E}">
        <p14:creationId xmlns:p14="http://schemas.microsoft.com/office/powerpoint/2010/main" val="19256505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376" y="252548"/>
            <a:ext cx="9821731" cy="5782491"/>
          </a:xfrm>
          <a:prstGeom prst="rect">
            <a:avLst/>
          </a:prstGeom>
        </p:spPr>
      </p:pic>
    </p:spTree>
    <p:extLst>
      <p:ext uri="{BB962C8B-B14F-4D97-AF65-F5344CB8AC3E}">
        <p14:creationId xmlns:p14="http://schemas.microsoft.com/office/powerpoint/2010/main" val="1449089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317" y="393170"/>
            <a:ext cx="9158816" cy="6005073"/>
          </a:xfrm>
          <a:prstGeom prst="rect">
            <a:avLst/>
          </a:prstGeom>
        </p:spPr>
      </p:pic>
    </p:spTree>
    <p:extLst>
      <p:ext uri="{BB962C8B-B14F-4D97-AF65-F5344CB8AC3E}">
        <p14:creationId xmlns:p14="http://schemas.microsoft.com/office/powerpoint/2010/main" val="25125728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642" y="109265"/>
            <a:ext cx="11356626" cy="3561398"/>
          </a:xfrm>
          <a:prstGeom prst="rect">
            <a:avLst/>
          </a:prstGeom>
        </p:spPr>
      </p:pic>
      <p:pic>
        <p:nvPicPr>
          <p:cNvPr id="5" name="Picture 4"/>
          <p:cNvPicPr>
            <a:picLocks noChangeAspect="1"/>
          </p:cNvPicPr>
          <p:nvPr/>
        </p:nvPicPr>
        <p:blipFill>
          <a:blip r:embed="rId3"/>
          <a:stretch>
            <a:fillRect/>
          </a:stretch>
        </p:blipFill>
        <p:spPr>
          <a:xfrm>
            <a:off x="462642" y="3922803"/>
            <a:ext cx="10771415" cy="2584225"/>
          </a:xfrm>
          <a:prstGeom prst="rect">
            <a:avLst/>
          </a:prstGeom>
        </p:spPr>
      </p:pic>
    </p:spTree>
    <p:extLst>
      <p:ext uri="{BB962C8B-B14F-4D97-AF65-F5344CB8AC3E}">
        <p14:creationId xmlns:p14="http://schemas.microsoft.com/office/powerpoint/2010/main" val="3633488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5966" y="116131"/>
            <a:ext cx="7635387" cy="6757635"/>
          </a:xfrm>
          <a:prstGeom prst="rect">
            <a:avLst/>
          </a:prstGeom>
        </p:spPr>
      </p:pic>
    </p:spTree>
    <p:extLst>
      <p:ext uri="{BB962C8B-B14F-4D97-AF65-F5344CB8AC3E}">
        <p14:creationId xmlns:p14="http://schemas.microsoft.com/office/powerpoint/2010/main" val="3444061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5085" y="246184"/>
            <a:ext cx="10788066" cy="5521569"/>
          </a:xfrm>
          <a:prstGeom prst="rect">
            <a:avLst/>
          </a:prstGeom>
        </p:spPr>
      </p:pic>
    </p:spTree>
    <p:extLst>
      <p:ext uri="{BB962C8B-B14F-4D97-AF65-F5344CB8AC3E}">
        <p14:creationId xmlns:p14="http://schemas.microsoft.com/office/powerpoint/2010/main" val="30945332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7865" y="182880"/>
            <a:ext cx="8388124" cy="6087278"/>
          </a:xfrm>
          <a:prstGeom prst="rect">
            <a:avLst/>
          </a:prstGeom>
        </p:spPr>
      </p:pic>
    </p:spTree>
    <p:extLst>
      <p:ext uri="{BB962C8B-B14F-4D97-AF65-F5344CB8AC3E}">
        <p14:creationId xmlns:p14="http://schemas.microsoft.com/office/powerpoint/2010/main" val="13040265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962" y="123960"/>
            <a:ext cx="7796758" cy="5013399"/>
          </a:xfrm>
          <a:prstGeom prst="rect">
            <a:avLst/>
          </a:prstGeom>
        </p:spPr>
      </p:pic>
    </p:spTree>
    <p:extLst>
      <p:ext uri="{BB962C8B-B14F-4D97-AF65-F5344CB8AC3E}">
        <p14:creationId xmlns:p14="http://schemas.microsoft.com/office/powerpoint/2010/main" val="168334832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5139" y="114843"/>
            <a:ext cx="10390278" cy="6040335"/>
          </a:xfrm>
          <a:prstGeom prst="rect">
            <a:avLst/>
          </a:prstGeom>
        </p:spPr>
      </p:pic>
    </p:spTree>
    <p:extLst>
      <p:ext uri="{BB962C8B-B14F-4D97-AF65-F5344CB8AC3E}">
        <p14:creationId xmlns:p14="http://schemas.microsoft.com/office/powerpoint/2010/main" val="30033664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453" y="133486"/>
            <a:ext cx="6249353" cy="6628923"/>
          </a:xfrm>
          <a:prstGeom prst="rect">
            <a:avLst/>
          </a:prstGeom>
        </p:spPr>
      </p:pic>
    </p:spTree>
    <p:extLst>
      <p:ext uri="{BB962C8B-B14F-4D97-AF65-F5344CB8AC3E}">
        <p14:creationId xmlns:p14="http://schemas.microsoft.com/office/powerpoint/2010/main" val="169316641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2948" y="290103"/>
            <a:ext cx="10641829" cy="2649039"/>
          </a:xfrm>
          <a:prstGeom prst="rect">
            <a:avLst/>
          </a:prstGeom>
        </p:spPr>
      </p:pic>
      <p:pic>
        <p:nvPicPr>
          <p:cNvPr id="5" name="Picture 4"/>
          <p:cNvPicPr>
            <a:picLocks noChangeAspect="1"/>
          </p:cNvPicPr>
          <p:nvPr/>
        </p:nvPicPr>
        <p:blipFill>
          <a:blip r:embed="rId3"/>
          <a:stretch>
            <a:fillRect/>
          </a:stretch>
        </p:blipFill>
        <p:spPr>
          <a:xfrm>
            <a:off x="303440" y="2939142"/>
            <a:ext cx="6855006" cy="3768770"/>
          </a:xfrm>
          <a:prstGeom prst="rect">
            <a:avLst/>
          </a:prstGeom>
        </p:spPr>
      </p:pic>
    </p:spTree>
    <p:extLst>
      <p:ext uri="{BB962C8B-B14F-4D97-AF65-F5344CB8AC3E}">
        <p14:creationId xmlns:p14="http://schemas.microsoft.com/office/powerpoint/2010/main" val="369637553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0607" y="297180"/>
            <a:ext cx="9028475" cy="4248694"/>
          </a:xfrm>
          <a:prstGeom prst="rect">
            <a:avLst/>
          </a:prstGeom>
        </p:spPr>
      </p:pic>
    </p:spTree>
    <p:extLst>
      <p:ext uri="{BB962C8B-B14F-4D97-AF65-F5344CB8AC3E}">
        <p14:creationId xmlns:p14="http://schemas.microsoft.com/office/powerpoint/2010/main" val="36595977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3837" y="225062"/>
            <a:ext cx="8541340" cy="3490010"/>
          </a:xfrm>
          <a:prstGeom prst="rect">
            <a:avLst/>
          </a:prstGeom>
        </p:spPr>
      </p:pic>
      <p:pic>
        <p:nvPicPr>
          <p:cNvPr id="5" name="Picture 4"/>
          <p:cNvPicPr>
            <a:picLocks noChangeAspect="1"/>
          </p:cNvPicPr>
          <p:nvPr/>
        </p:nvPicPr>
        <p:blipFill>
          <a:blip r:embed="rId3"/>
          <a:stretch>
            <a:fillRect/>
          </a:stretch>
        </p:blipFill>
        <p:spPr>
          <a:xfrm>
            <a:off x="223837" y="3715072"/>
            <a:ext cx="8371523" cy="2296292"/>
          </a:xfrm>
          <a:prstGeom prst="rect">
            <a:avLst/>
          </a:prstGeom>
        </p:spPr>
      </p:pic>
    </p:spTree>
    <p:extLst>
      <p:ext uri="{BB962C8B-B14F-4D97-AF65-F5344CB8AC3E}">
        <p14:creationId xmlns:p14="http://schemas.microsoft.com/office/powerpoint/2010/main" val="3930785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ES6 − Syntax </a:t>
            </a:r>
            <a:endParaRPr lang="en-US" dirty="0"/>
          </a:p>
        </p:txBody>
      </p:sp>
      <p:sp>
        <p:nvSpPr>
          <p:cNvPr id="3" name="Content Placeholder 2"/>
          <p:cNvSpPr>
            <a:spLocks noGrp="1"/>
          </p:cNvSpPr>
          <p:nvPr>
            <p:ph idx="1"/>
          </p:nvPr>
        </p:nvSpPr>
        <p:spPr/>
        <p:txBody>
          <a:bodyPr/>
          <a:lstStyle/>
          <a:p>
            <a:r>
              <a:rPr lang="en-US" dirty="0" smtClean="0"/>
              <a:t>Syntax defines the set of rules for writing programs. Every language specification defines its own syntax.</a:t>
            </a:r>
          </a:p>
          <a:p>
            <a:r>
              <a:rPr lang="en-US" dirty="0" smtClean="0"/>
              <a:t>A JavaScript program can be composed of:</a:t>
            </a:r>
          </a:p>
          <a:p>
            <a:r>
              <a:rPr lang="en-US" dirty="0" smtClean="0"/>
              <a:t>Variables: Represents a named memory block that can store values for the program.</a:t>
            </a:r>
          </a:p>
          <a:p>
            <a:r>
              <a:rPr lang="en-US" dirty="0" smtClean="0"/>
              <a:t>Operators: Symbols that define how the operands will be processed</a:t>
            </a:r>
          </a:p>
          <a:p>
            <a:r>
              <a:rPr lang="en-US" dirty="0" smtClean="0"/>
              <a:t>Keywords: Words that have a special meaning in the context of a language. </a:t>
            </a:r>
            <a:endParaRPr lang="en-US" dirty="0"/>
          </a:p>
        </p:txBody>
      </p:sp>
    </p:spTree>
    <p:extLst>
      <p:ext uri="{BB962C8B-B14F-4D97-AF65-F5344CB8AC3E}">
        <p14:creationId xmlns:p14="http://schemas.microsoft.com/office/powerpoint/2010/main" val="3841001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6915" y="259290"/>
            <a:ext cx="10479617" cy="3157765"/>
          </a:xfrm>
          <a:prstGeom prst="rect">
            <a:avLst/>
          </a:prstGeom>
        </p:spPr>
      </p:pic>
    </p:spTree>
    <p:extLst>
      <p:ext uri="{BB962C8B-B14F-4D97-AF65-F5344CB8AC3E}">
        <p14:creationId xmlns:p14="http://schemas.microsoft.com/office/powerpoint/2010/main" val="119435700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8263" y="436108"/>
            <a:ext cx="9016365" cy="6056056"/>
          </a:xfrm>
          <a:prstGeom prst="rect">
            <a:avLst/>
          </a:prstGeom>
        </p:spPr>
      </p:pic>
    </p:spTree>
    <p:extLst>
      <p:ext uri="{BB962C8B-B14F-4D97-AF65-F5344CB8AC3E}">
        <p14:creationId xmlns:p14="http://schemas.microsoft.com/office/powerpoint/2010/main" val="283276447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186" y="195262"/>
            <a:ext cx="9351386" cy="3984852"/>
          </a:xfrm>
          <a:prstGeom prst="rect">
            <a:avLst/>
          </a:prstGeom>
        </p:spPr>
      </p:pic>
      <p:pic>
        <p:nvPicPr>
          <p:cNvPr id="5" name="Picture 4"/>
          <p:cNvPicPr>
            <a:picLocks noChangeAspect="1"/>
          </p:cNvPicPr>
          <p:nvPr/>
        </p:nvPicPr>
        <p:blipFill>
          <a:blip r:embed="rId3"/>
          <a:stretch>
            <a:fillRect/>
          </a:stretch>
        </p:blipFill>
        <p:spPr>
          <a:xfrm>
            <a:off x="296227" y="4384629"/>
            <a:ext cx="9608090" cy="553131"/>
          </a:xfrm>
          <a:prstGeom prst="rect">
            <a:avLst/>
          </a:prstGeom>
        </p:spPr>
      </p:pic>
    </p:spTree>
    <p:extLst>
      <p:ext uri="{BB962C8B-B14F-4D97-AF65-F5344CB8AC3E}">
        <p14:creationId xmlns:p14="http://schemas.microsoft.com/office/powerpoint/2010/main" val="28469230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8617" y="331878"/>
            <a:ext cx="9904785" cy="4083368"/>
          </a:xfrm>
          <a:prstGeom prst="rect">
            <a:avLst/>
          </a:prstGeom>
        </p:spPr>
      </p:pic>
    </p:spTree>
    <p:extLst>
      <p:ext uri="{BB962C8B-B14F-4D97-AF65-F5344CB8AC3E}">
        <p14:creationId xmlns:p14="http://schemas.microsoft.com/office/powerpoint/2010/main" val="290938828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566" y="216217"/>
            <a:ext cx="6622868" cy="6186195"/>
          </a:xfrm>
          <a:prstGeom prst="rect">
            <a:avLst/>
          </a:prstGeom>
        </p:spPr>
      </p:pic>
      <p:pic>
        <p:nvPicPr>
          <p:cNvPr id="5" name="Picture 4"/>
          <p:cNvPicPr>
            <a:picLocks noChangeAspect="1"/>
          </p:cNvPicPr>
          <p:nvPr/>
        </p:nvPicPr>
        <p:blipFill>
          <a:blip r:embed="rId3"/>
          <a:stretch>
            <a:fillRect/>
          </a:stretch>
        </p:blipFill>
        <p:spPr>
          <a:xfrm>
            <a:off x="6740434" y="3545340"/>
            <a:ext cx="5318468" cy="2254568"/>
          </a:xfrm>
          <a:prstGeom prst="rect">
            <a:avLst/>
          </a:prstGeom>
        </p:spPr>
      </p:pic>
    </p:spTree>
    <p:extLst>
      <p:ext uri="{BB962C8B-B14F-4D97-AF65-F5344CB8AC3E}">
        <p14:creationId xmlns:p14="http://schemas.microsoft.com/office/powerpoint/2010/main" val="2179256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097" y="138384"/>
            <a:ext cx="6420394" cy="6600276"/>
          </a:xfrm>
          <a:prstGeom prst="rect">
            <a:avLst/>
          </a:prstGeom>
        </p:spPr>
      </p:pic>
      <p:pic>
        <p:nvPicPr>
          <p:cNvPr id="5" name="Picture 4"/>
          <p:cNvPicPr>
            <a:picLocks noChangeAspect="1"/>
          </p:cNvPicPr>
          <p:nvPr/>
        </p:nvPicPr>
        <p:blipFill>
          <a:blip r:embed="rId3"/>
          <a:stretch>
            <a:fillRect/>
          </a:stretch>
        </p:blipFill>
        <p:spPr>
          <a:xfrm>
            <a:off x="6544491" y="3438521"/>
            <a:ext cx="5542432" cy="1277169"/>
          </a:xfrm>
          <a:prstGeom prst="rect">
            <a:avLst/>
          </a:prstGeom>
        </p:spPr>
      </p:pic>
    </p:spTree>
    <p:extLst>
      <p:ext uri="{BB962C8B-B14F-4D97-AF65-F5344CB8AC3E}">
        <p14:creationId xmlns:p14="http://schemas.microsoft.com/office/powerpoint/2010/main" val="34389506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311" y="104775"/>
            <a:ext cx="6007008" cy="6439716"/>
          </a:xfrm>
          <a:prstGeom prst="rect">
            <a:avLst/>
          </a:prstGeom>
        </p:spPr>
      </p:pic>
      <p:pic>
        <p:nvPicPr>
          <p:cNvPr id="5" name="Picture 4"/>
          <p:cNvPicPr>
            <a:picLocks noChangeAspect="1"/>
          </p:cNvPicPr>
          <p:nvPr/>
        </p:nvPicPr>
        <p:blipFill>
          <a:blip r:embed="rId3"/>
          <a:stretch>
            <a:fillRect/>
          </a:stretch>
        </p:blipFill>
        <p:spPr>
          <a:xfrm>
            <a:off x="6040482" y="1680480"/>
            <a:ext cx="5939937" cy="2996021"/>
          </a:xfrm>
          <a:prstGeom prst="rect">
            <a:avLst/>
          </a:prstGeom>
        </p:spPr>
      </p:pic>
    </p:spTree>
    <p:extLst>
      <p:ext uri="{BB962C8B-B14F-4D97-AF65-F5344CB8AC3E}">
        <p14:creationId xmlns:p14="http://schemas.microsoft.com/office/powerpoint/2010/main" val="26595586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60600" y="1892300"/>
            <a:ext cx="7937500" cy="2646878"/>
          </a:xfrm>
          <a:prstGeom prst="rect">
            <a:avLst/>
          </a:prstGeom>
          <a:noFill/>
        </p:spPr>
        <p:txBody>
          <a:bodyPr wrap="square" rtlCol="0">
            <a:spAutoFit/>
          </a:bodyPr>
          <a:lstStyle/>
          <a:p>
            <a:pPr algn="ctr"/>
            <a:r>
              <a:rPr lang="en-US" sz="16600" dirty="0" smtClean="0"/>
              <a:t>DAY : </a:t>
            </a:r>
            <a:r>
              <a:rPr lang="en-US" sz="16600" dirty="0" smtClean="0"/>
              <a:t>20</a:t>
            </a:r>
            <a:endParaRPr lang="en-US" sz="16600" dirty="0"/>
          </a:p>
        </p:txBody>
      </p:sp>
    </p:spTree>
    <p:extLst>
      <p:ext uri="{BB962C8B-B14F-4D97-AF65-F5344CB8AC3E}">
        <p14:creationId xmlns:p14="http://schemas.microsoft.com/office/powerpoint/2010/main" val="37025975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5481" y="0"/>
            <a:ext cx="6850245" cy="1307639"/>
          </a:xfrm>
          <a:prstGeom prst="rect">
            <a:avLst/>
          </a:prstGeom>
        </p:spPr>
      </p:pic>
      <p:pic>
        <p:nvPicPr>
          <p:cNvPr id="5" name="Picture 4"/>
          <p:cNvPicPr>
            <a:picLocks noChangeAspect="1"/>
          </p:cNvPicPr>
          <p:nvPr/>
        </p:nvPicPr>
        <p:blipFill>
          <a:blip r:embed="rId3"/>
          <a:stretch>
            <a:fillRect/>
          </a:stretch>
        </p:blipFill>
        <p:spPr>
          <a:xfrm>
            <a:off x="2182177" y="1307639"/>
            <a:ext cx="5355092" cy="5390246"/>
          </a:xfrm>
          <a:prstGeom prst="rect">
            <a:avLst/>
          </a:prstGeom>
        </p:spPr>
      </p:pic>
    </p:spTree>
    <p:extLst>
      <p:ext uri="{BB962C8B-B14F-4D97-AF65-F5344CB8AC3E}">
        <p14:creationId xmlns:p14="http://schemas.microsoft.com/office/powerpoint/2010/main" val="3990503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8588" y="422093"/>
            <a:ext cx="9288372" cy="3904666"/>
          </a:xfrm>
          <a:prstGeom prst="rect">
            <a:avLst/>
          </a:prstGeom>
        </p:spPr>
      </p:pic>
    </p:spTree>
    <p:extLst>
      <p:ext uri="{BB962C8B-B14F-4D97-AF65-F5344CB8AC3E}">
        <p14:creationId xmlns:p14="http://schemas.microsoft.com/office/powerpoint/2010/main" val="233151770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485" y="359229"/>
            <a:ext cx="10796688" cy="4382588"/>
          </a:xfrm>
          <a:prstGeom prst="rect">
            <a:avLst/>
          </a:prstGeom>
        </p:spPr>
      </p:pic>
    </p:spTree>
    <p:extLst>
      <p:ext uri="{BB962C8B-B14F-4D97-AF65-F5344CB8AC3E}">
        <p14:creationId xmlns:p14="http://schemas.microsoft.com/office/powerpoint/2010/main" val="3722301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991658"/>
            <a:ext cx="10515600" cy="4376208"/>
          </a:xfrm>
        </p:spPr>
        <p:txBody>
          <a:bodyPr>
            <a:noAutofit/>
          </a:bodyPr>
          <a:lstStyle/>
          <a:p>
            <a:r>
              <a:rPr lang="en-US" sz="2400" dirty="0" err="1" smtClean="0"/>
              <a:t>var</a:t>
            </a:r>
            <a:r>
              <a:rPr lang="en-US" sz="2400" dirty="0" smtClean="0"/>
              <a:t> num1=10 </a:t>
            </a:r>
            <a:br>
              <a:rPr lang="en-US" sz="2400" dirty="0" smtClean="0"/>
            </a:br>
            <a:r>
              <a:rPr lang="en-US" sz="2400" dirty="0" err="1" smtClean="0"/>
              <a:t>var</a:t>
            </a:r>
            <a:r>
              <a:rPr lang="en-US" sz="2400" dirty="0" smtClean="0"/>
              <a:t> num2=2</a:t>
            </a:r>
            <a:br>
              <a:rPr lang="en-US" sz="2400" dirty="0" smtClean="0"/>
            </a:br>
            <a:r>
              <a:rPr lang="en-US" sz="2400" dirty="0" smtClean="0"/>
              <a:t> </a:t>
            </a:r>
            <a:r>
              <a:rPr lang="en-US" sz="2400" dirty="0" err="1" smtClean="0"/>
              <a:t>var</a:t>
            </a:r>
            <a:r>
              <a:rPr lang="en-US" sz="2400" dirty="0" smtClean="0"/>
              <a:t> res=0</a:t>
            </a:r>
            <a:br>
              <a:rPr lang="en-US" sz="2400" dirty="0" smtClean="0"/>
            </a:br>
            <a:r>
              <a:rPr lang="en-US" sz="2400" dirty="0" smtClean="0"/>
              <a:t> res= num1+num2</a:t>
            </a:r>
            <a:br>
              <a:rPr lang="en-US" sz="2400" dirty="0" smtClean="0"/>
            </a:br>
            <a:r>
              <a:rPr lang="en-US" sz="2400" dirty="0" smtClean="0"/>
              <a:t> console.log("Sum: "+ res);</a:t>
            </a:r>
            <a:br>
              <a:rPr lang="en-US" sz="2400" dirty="0" smtClean="0"/>
            </a:br>
            <a:r>
              <a:rPr lang="en-US" sz="2400" dirty="0" smtClean="0"/>
              <a:t> res=num1-num2; </a:t>
            </a:r>
            <a:br>
              <a:rPr lang="en-US" sz="2400" dirty="0" smtClean="0"/>
            </a:br>
            <a:r>
              <a:rPr lang="en-US" sz="2400" dirty="0" smtClean="0"/>
              <a:t>console.log("Difference: "+res)</a:t>
            </a:r>
            <a:br>
              <a:rPr lang="en-US" sz="2400" dirty="0" smtClean="0"/>
            </a:br>
            <a:r>
              <a:rPr lang="en-US" sz="2400" dirty="0" smtClean="0"/>
              <a:t> res=num1*num2</a:t>
            </a:r>
            <a:br>
              <a:rPr lang="en-US" sz="2400" dirty="0" smtClean="0"/>
            </a:br>
            <a:r>
              <a:rPr lang="en-US" sz="2400" dirty="0" smtClean="0"/>
              <a:t> console.log("Product: "+res) </a:t>
            </a:r>
            <a:br>
              <a:rPr lang="en-US" sz="2400" dirty="0" smtClean="0"/>
            </a:br>
            <a:r>
              <a:rPr lang="en-US" sz="2400" dirty="0" smtClean="0"/>
              <a:t>res=num1/num2 </a:t>
            </a:r>
            <a:br>
              <a:rPr lang="en-US" sz="2400" dirty="0" smtClean="0"/>
            </a:br>
            <a:r>
              <a:rPr lang="en-US" sz="2400" dirty="0" smtClean="0"/>
              <a:t>console.log("Quotient: "+res)</a:t>
            </a:r>
            <a:br>
              <a:rPr lang="en-US" sz="2400" dirty="0" smtClean="0"/>
            </a:br>
            <a:r>
              <a:rPr lang="en-US" sz="2400" dirty="0" smtClean="0"/>
              <a:t> res=num1%num2 </a:t>
            </a:r>
            <a:br>
              <a:rPr lang="en-US" sz="2400" dirty="0" smtClean="0"/>
            </a:br>
            <a:r>
              <a:rPr lang="en-US" sz="2400" dirty="0" smtClean="0"/>
              <a:t>console.log("Remainder: "+res) </a:t>
            </a:r>
            <a:br>
              <a:rPr lang="en-US" sz="2400" dirty="0" smtClean="0"/>
            </a:br>
            <a:r>
              <a:rPr lang="en-US" sz="2400" dirty="0" smtClean="0"/>
              <a:t>num1++</a:t>
            </a:r>
            <a:br>
              <a:rPr lang="en-US" sz="2400" dirty="0" smtClean="0"/>
            </a:br>
            <a:r>
              <a:rPr lang="en-US" sz="2400" dirty="0" smtClean="0"/>
              <a:t> console.log("Value of num1 after increment "+num1)</a:t>
            </a:r>
            <a:br>
              <a:rPr lang="en-US" sz="2400" dirty="0" smtClean="0"/>
            </a:br>
            <a:r>
              <a:rPr lang="en-US" sz="2400" dirty="0" smtClean="0"/>
              <a:t> num2– </a:t>
            </a:r>
            <a:br>
              <a:rPr lang="en-US" sz="2400" dirty="0" smtClean="0"/>
            </a:br>
            <a:r>
              <a:rPr lang="en-US" sz="2400" dirty="0" smtClean="0"/>
              <a:t>console.log("Value of num2 after decrement "+num2) </a:t>
            </a:r>
            <a:endParaRPr lang="en-US" sz="2400" dirty="0"/>
          </a:p>
        </p:txBody>
      </p:sp>
      <p:pic>
        <p:nvPicPr>
          <p:cNvPr id="4" name="Picture 3"/>
          <p:cNvPicPr>
            <a:picLocks noChangeAspect="1"/>
          </p:cNvPicPr>
          <p:nvPr/>
        </p:nvPicPr>
        <p:blipFill>
          <a:blip r:embed="rId2"/>
          <a:stretch>
            <a:fillRect/>
          </a:stretch>
        </p:blipFill>
        <p:spPr>
          <a:xfrm>
            <a:off x="4749801" y="182562"/>
            <a:ext cx="7396106" cy="3017838"/>
          </a:xfrm>
          <a:prstGeom prst="rect">
            <a:avLst/>
          </a:prstGeom>
        </p:spPr>
      </p:pic>
    </p:spTree>
    <p:extLst>
      <p:ext uri="{BB962C8B-B14F-4D97-AF65-F5344CB8AC3E}">
        <p14:creationId xmlns:p14="http://schemas.microsoft.com/office/powerpoint/2010/main" val="53022875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8003" y="410255"/>
            <a:ext cx="8446363" cy="5263151"/>
          </a:xfrm>
          <a:prstGeom prst="rect">
            <a:avLst/>
          </a:prstGeom>
        </p:spPr>
      </p:pic>
    </p:spTree>
    <p:extLst>
      <p:ext uri="{BB962C8B-B14F-4D97-AF65-F5344CB8AC3E}">
        <p14:creationId xmlns:p14="http://schemas.microsoft.com/office/powerpoint/2010/main" val="18829605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550" y="361677"/>
            <a:ext cx="8634932" cy="5203100"/>
          </a:xfrm>
          <a:prstGeom prst="rect">
            <a:avLst/>
          </a:prstGeom>
        </p:spPr>
      </p:pic>
    </p:spTree>
    <p:extLst>
      <p:ext uri="{BB962C8B-B14F-4D97-AF65-F5344CB8AC3E}">
        <p14:creationId xmlns:p14="http://schemas.microsoft.com/office/powerpoint/2010/main" val="21948836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8478" y="438694"/>
            <a:ext cx="8377511" cy="5287299"/>
          </a:xfrm>
          <a:prstGeom prst="rect">
            <a:avLst/>
          </a:prstGeom>
        </p:spPr>
      </p:pic>
    </p:spTree>
    <p:extLst>
      <p:ext uri="{BB962C8B-B14F-4D97-AF65-F5344CB8AC3E}">
        <p14:creationId xmlns:p14="http://schemas.microsoft.com/office/powerpoint/2010/main" val="275098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2965" y="240030"/>
            <a:ext cx="9425166" cy="4671604"/>
          </a:xfrm>
          <a:prstGeom prst="rect">
            <a:avLst/>
          </a:prstGeom>
        </p:spPr>
      </p:pic>
    </p:spTree>
    <p:extLst>
      <p:ext uri="{BB962C8B-B14F-4D97-AF65-F5344CB8AC3E}">
        <p14:creationId xmlns:p14="http://schemas.microsoft.com/office/powerpoint/2010/main" val="4496780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815" y="443592"/>
            <a:ext cx="7757187" cy="4768487"/>
          </a:xfrm>
          <a:prstGeom prst="rect">
            <a:avLst/>
          </a:prstGeom>
        </p:spPr>
      </p:pic>
    </p:spTree>
    <p:extLst>
      <p:ext uri="{BB962C8B-B14F-4D97-AF65-F5344CB8AC3E}">
        <p14:creationId xmlns:p14="http://schemas.microsoft.com/office/powerpoint/2010/main" val="127966678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9381" y="272958"/>
            <a:ext cx="7873909" cy="5965083"/>
          </a:xfrm>
          <a:prstGeom prst="rect">
            <a:avLst/>
          </a:prstGeom>
        </p:spPr>
      </p:pic>
    </p:spTree>
    <p:extLst>
      <p:ext uri="{BB962C8B-B14F-4D97-AF65-F5344CB8AC3E}">
        <p14:creationId xmlns:p14="http://schemas.microsoft.com/office/powerpoint/2010/main" val="244418659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6027" y="184921"/>
            <a:ext cx="6492784" cy="6478669"/>
          </a:xfrm>
          <a:prstGeom prst="rect">
            <a:avLst/>
          </a:prstGeom>
        </p:spPr>
      </p:pic>
    </p:spTree>
    <p:extLst>
      <p:ext uri="{BB962C8B-B14F-4D97-AF65-F5344CB8AC3E}">
        <p14:creationId xmlns:p14="http://schemas.microsoft.com/office/powerpoint/2010/main" val="243856356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7390" y="133894"/>
            <a:ext cx="6586535" cy="2400299"/>
          </a:xfrm>
          <a:prstGeom prst="rect">
            <a:avLst/>
          </a:prstGeom>
        </p:spPr>
      </p:pic>
      <p:pic>
        <p:nvPicPr>
          <p:cNvPr id="5" name="Picture 4"/>
          <p:cNvPicPr>
            <a:picLocks noChangeAspect="1"/>
          </p:cNvPicPr>
          <p:nvPr/>
        </p:nvPicPr>
        <p:blipFill>
          <a:blip r:embed="rId3"/>
          <a:stretch>
            <a:fillRect/>
          </a:stretch>
        </p:blipFill>
        <p:spPr>
          <a:xfrm>
            <a:off x="347390" y="2681015"/>
            <a:ext cx="6749562" cy="2609442"/>
          </a:xfrm>
          <a:prstGeom prst="rect">
            <a:avLst/>
          </a:prstGeom>
        </p:spPr>
      </p:pic>
    </p:spTree>
    <p:extLst>
      <p:ext uri="{BB962C8B-B14F-4D97-AF65-F5344CB8AC3E}">
        <p14:creationId xmlns:p14="http://schemas.microsoft.com/office/powerpoint/2010/main" val="4185886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110" y="293778"/>
            <a:ext cx="7127734" cy="6080896"/>
          </a:xfrm>
          <a:prstGeom prst="rect">
            <a:avLst/>
          </a:prstGeom>
        </p:spPr>
      </p:pic>
    </p:spTree>
    <p:extLst>
      <p:ext uri="{BB962C8B-B14F-4D97-AF65-F5344CB8AC3E}">
        <p14:creationId xmlns:p14="http://schemas.microsoft.com/office/powerpoint/2010/main" val="6565265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3038" y="367256"/>
            <a:ext cx="4597069" cy="677773"/>
          </a:xfrm>
          <a:prstGeom prst="rect">
            <a:avLst/>
          </a:prstGeom>
        </p:spPr>
      </p:pic>
      <p:pic>
        <p:nvPicPr>
          <p:cNvPr id="5" name="Picture 4"/>
          <p:cNvPicPr>
            <a:picLocks noChangeAspect="1"/>
          </p:cNvPicPr>
          <p:nvPr/>
        </p:nvPicPr>
        <p:blipFill>
          <a:blip r:embed="rId3"/>
          <a:stretch>
            <a:fillRect/>
          </a:stretch>
        </p:blipFill>
        <p:spPr>
          <a:xfrm>
            <a:off x="363038" y="1045028"/>
            <a:ext cx="6690905" cy="5433651"/>
          </a:xfrm>
          <a:prstGeom prst="rect">
            <a:avLst/>
          </a:prstGeom>
        </p:spPr>
      </p:pic>
    </p:spTree>
    <p:extLst>
      <p:ext uri="{BB962C8B-B14F-4D97-AF65-F5344CB8AC3E}">
        <p14:creationId xmlns:p14="http://schemas.microsoft.com/office/powerpoint/2010/main" val="2263899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0803662" cy="5723467"/>
          </a:xfrm>
          <a:prstGeom prst="rect">
            <a:avLst/>
          </a:prstGeom>
        </p:spPr>
      </p:pic>
    </p:spTree>
    <p:extLst>
      <p:ext uri="{BB962C8B-B14F-4D97-AF65-F5344CB8AC3E}">
        <p14:creationId xmlns:p14="http://schemas.microsoft.com/office/powerpoint/2010/main" val="24895896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a:t>
            </a:r>
            <a:r>
              <a:rPr lang="en-US" sz="16600" dirty="0" smtClean="0"/>
              <a:t>21</a:t>
            </a:r>
            <a:endParaRPr lang="en-US" sz="16600" dirty="0"/>
          </a:p>
        </p:txBody>
      </p:sp>
    </p:spTree>
    <p:extLst>
      <p:ext uri="{BB962C8B-B14F-4D97-AF65-F5344CB8AC3E}">
        <p14:creationId xmlns:p14="http://schemas.microsoft.com/office/powerpoint/2010/main" val="4128689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9866" y="208231"/>
            <a:ext cx="8795263" cy="1478901"/>
          </a:xfrm>
          <a:prstGeom prst="rect">
            <a:avLst/>
          </a:prstGeom>
        </p:spPr>
      </p:pic>
      <p:pic>
        <p:nvPicPr>
          <p:cNvPr id="3" name="Picture 2"/>
          <p:cNvPicPr>
            <a:picLocks noChangeAspect="1"/>
          </p:cNvPicPr>
          <p:nvPr/>
        </p:nvPicPr>
        <p:blipFill>
          <a:blip r:embed="rId3"/>
          <a:stretch>
            <a:fillRect/>
          </a:stretch>
        </p:blipFill>
        <p:spPr>
          <a:xfrm>
            <a:off x="1750328" y="1997612"/>
            <a:ext cx="7351469" cy="4672844"/>
          </a:xfrm>
          <a:prstGeom prst="rect">
            <a:avLst/>
          </a:prstGeom>
        </p:spPr>
      </p:pic>
    </p:spTree>
    <p:extLst>
      <p:ext uri="{BB962C8B-B14F-4D97-AF65-F5344CB8AC3E}">
        <p14:creationId xmlns:p14="http://schemas.microsoft.com/office/powerpoint/2010/main" val="40653703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813" y="220759"/>
            <a:ext cx="8778467" cy="4717001"/>
          </a:xfrm>
          <a:prstGeom prst="rect">
            <a:avLst/>
          </a:prstGeom>
        </p:spPr>
      </p:pic>
      <p:pic>
        <p:nvPicPr>
          <p:cNvPr id="5" name="Picture 4"/>
          <p:cNvPicPr>
            <a:picLocks noChangeAspect="1"/>
          </p:cNvPicPr>
          <p:nvPr/>
        </p:nvPicPr>
        <p:blipFill>
          <a:blip r:embed="rId3"/>
          <a:stretch>
            <a:fillRect/>
          </a:stretch>
        </p:blipFill>
        <p:spPr>
          <a:xfrm>
            <a:off x="292271" y="5690382"/>
            <a:ext cx="8254365" cy="640080"/>
          </a:xfrm>
          <a:prstGeom prst="rect">
            <a:avLst/>
          </a:prstGeom>
        </p:spPr>
      </p:pic>
      <p:pic>
        <p:nvPicPr>
          <p:cNvPr id="6" name="Picture 5"/>
          <p:cNvPicPr>
            <a:picLocks noChangeAspect="1"/>
          </p:cNvPicPr>
          <p:nvPr/>
        </p:nvPicPr>
        <p:blipFill>
          <a:blip r:embed="rId4"/>
          <a:stretch>
            <a:fillRect/>
          </a:stretch>
        </p:blipFill>
        <p:spPr>
          <a:xfrm>
            <a:off x="292271" y="5094995"/>
            <a:ext cx="1775680" cy="638135"/>
          </a:xfrm>
          <a:prstGeom prst="rect">
            <a:avLst/>
          </a:prstGeom>
        </p:spPr>
      </p:pic>
    </p:spTree>
    <p:extLst>
      <p:ext uri="{BB962C8B-B14F-4D97-AF65-F5344CB8AC3E}">
        <p14:creationId xmlns:p14="http://schemas.microsoft.com/office/powerpoint/2010/main" val="19136589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3832" y="171669"/>
            <a:ext cx="10566622" cy="5005242"/>
          </a:xfrm>
          <a:prstGeom prst="rect">
            <a:avLst/>
          </a:prstGeom>
        </p:spPr>
      </p:pic>
    </p:spTree>
    <p:extLst>
      <p:ext uri="{BB962C8B-B14F-4D97-AF65-F5344CB8AC3E}">
        <p14:creationId xmlns:p14="http://schemas.microsoft.com/office/powerpoint/2010/main" val="88194299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2205" y="282599"/>
            <a:ext cx="10485880" cy="3163986"/>
          </a:xfrm>
          <a:prstGeom prst="rect">
            <a:avLst/>
          </a:prstGeom>
        </p:spPr>
      </p:pic>
    </p:spTree>
    <p:extLst>
      <p:ext uri="{BB962C8B-B14F-4D97-AF65-F5344CB8AC3E}">
        <p14:creationId xmlns:p14="http://schemas.microsoft.com/office/powerpoint/2010/main" val="31052435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0507" y="556991"/>
            <a:ext cx="10635690" cy="3789925"/>
          </a:xfrm>
          <a:prstGeom prst="rect">
            <a:avLst/>
          </a:prstGeom>
        </p:spPr>
      </p:pic>
      <p:pic>
        <p:nvPicPr>
          <p:cNvPr id="5" name="Picture 4"/>
          <p:cNvPicPr>
            <a:picLocks noChangeAspect="1"/>
          </p:cNvPicPr>
          <p:nvPr/>
        </p:nvPicPr>
        <p:blipFill>
          <a:blip r:embed="rId3"/>
          <a:stretch>
            <a:fillRect/>
          </a:stretch>
        </p:blipFill>
        <p:spPr>
          <a:xfrm>
            <a:off x="691368" y="4346916"/>
            <a:ext cx="7254648" cy="2335238"/>
          </a:xfrm>
          <a:prstGeom prst="rect">
            <a:avLst/>
          </a:prstGeom>
        </p:spPr>
      </p:pic>
    </p:spTree>
    <p:extLst>
      <p:ext uri="{BB962C8B-B14F-4D97-AF65-F5344CB8AC3E}">
        <p14:creationId xmlns:p14="http://schemas.microsoft.com/office/powerpoint/2010/main" val="36662223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6980" y="303334"/>
            <a:ext cx="8072221" cy="5548826"/>
          </a:xfrm>
          <a:prstGeom prst="rect">
            <a:avLst/>
          </a:prstGeom>
        </p:spPr>
      </p:pic>
    </p:spTree>
    <p:extLst>
      <p:ext uri="{BB962C8B-B14F-4D97-AF65-F5344CB8AC3E}">
        <p14:creationId xmlns:p14="http://schemas.microsoft.com/office/powerpoint/2010/main" val="157465806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150" y="263036"/>
            <a:ext cx="11084833" cy="4857604"/>
          </a:xfrm>
          <a:prstGeom prst="rect">
            <a:avLst/>
          </a:prstGeom>
        </p:spPr>
      </p:pic>
    </p:spTree>
    <p:extLst>
      <p:ext uri="{BB962C8B-B14F-4D97-AF65-F5344CB8AC3E}">
        <p14:creationId xmlns:p14="http://schemas.microsoft.com/office/powerpoint/2010/main" val="122935439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1677" y="184052"/>
            <a:ext cx="8419954" cy="6143549"/>
          </a:xfrm>
          <a:prstGeom prst="rect">
            <a:avLst/>
          </a:prstGeom>
        </p:spPr>
      </p:pic>
    </p:spTree>
    <p:extLst>
      <p:ext uri="{BB962C8B-B14F-4D97-AF65-F5344CB8AC3E}">
        <p14:creationId xmlns:p14="http://schemas.microsoft.com/office/powerpoint/2010/main" val="1295189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5305" y="151447"/>
            <a:ext cx="11040186" cy="3365476"/>
          </a:xfrm>
          <a:prstGeom prst="rect">
            <a:avLst/>
          </a:prstGeom>
        </p:spPr>
      </p:pic>
    </p:spTree>
    <p:extLst>
      <p:ext uri="{BB962C8B-B14F-4D97-AF65-F5344CB8AC3E}">
        <p14:creationId xmlns:p14="http://schemas.microsoft.com/office/powerpoint/2010/main" val="492570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216958"/>
            <a:ext cx="10515600" cy="4351338"/>
          </a:xfrm>
        </p:spPr>
        <p:txBody>
          <a:bodyPr>
            <a:noAutofit/>
          </a:bodyPr>
          <a:lstStyle/>
          <a:p>
            <a:pPr marL="0" indent="0">
              <a:buNone/>
            </a:pPr>
            <a:r>
              <a:rPr lang="pt-BR" sz="1800" dirty="0" smtClean="0"/>
              <a:t>Example </a:t>
            </a:r>
          </a:p>
          <a:p>
            <a:pPr marL="0" indent="0">
              <a:buNone/>
            </a:pPr>
            <a:r>
              <a:rPr lang="pt-BR" sz="1800" dirty="0" smtClean="0"/>
              <a:t>var num1 = 5; </a:t>
            </a:r>
          </a:p>
          <a:p>
            <a:pPr marL="0" indent="0">
              <a:buNone/>
            </a:pPr>
            <a:r>
              <a:rPr lang="pt-BR" sz="1800" dirty="0" smtClean="0"/>
              <a:t>var num2 = 9; </a:t>
            </a:r>
          </a:p>
          <a:p>
            <a:pPr marL="0" indent="0">
              <a:buNone/>
            </a:pPr>
            <a:r>
              <a:rPr lang="pt-BR" sz="1800" dirty="0" smtClean="0"/>
              <a:t>console.log("Value of num1: " + num1);</a:t>
            </a:r>
          </a:p>
          <a:p>
            <a:pPr marL="0" indent="0">
              <a:buNone/>
            </a:pPr>
            <a:r>
              <a:rPr lang="pt-BR" sz="1800" dirty="0" smtClean="0"/>
              <a:t> console.log("Value of num2 :" + num2);</a:t>
            </a:r>
          </a:p>
          <a:p>
            <a:pPr marL="0" indent="0">
              <a:buNone/>
            </a:pPr>
            <a:r>
              <a:rPr lang="pt-BR" sz="1800" dirty="0" smtClean="0"/>
              <a:t> var res = num1 &gt; num2; </a:t>
            </a:r>
          </a:p>
          <a:p>
            <a:pPr marL="0" indent="0">
              <a:buNone/>
            </a:pPr>
            <a:r>
              <a:rPr lang="pt-BR" sz="1800" dirty="0" smtClean="0"/>
              <a:t>console.log("num1 greater than num2: " + res);</a:t>
            </a:r>
          </a:p>
          <a:p>
            <a:pPr marL="0" indent="0">
              <a:buNone/>
            </a:pPr>
            <a:r>
              <a:rPr lang="pt-BR" sz="1800" dirty="0" smtClean="0"/>
              <a:t> res = num1 &lt; num2;</a:t>
            </a:r>
          </a:p>
          <a:p>
            <a:pPr marL="0" indent="0">
              <a:buNone/>
            </a:pPr>
            <a:r>
              <a:rPr lang="pt-BR" sz="1800" dirty="0" smtClean="0"/>
              <a:t> console.log("num1 lesser than num2: " + res);</a:t>
            </a:r>
          </a:p>
          <a:p>
            <a:pPr marL="0" indent="0">
              <a:buNone/>
            </a:pPr>
            <a:r>
              <a:rPr lang="pt-BR" sz="1800" dirty="0" smtClean="0"/>
              <a:t> res = num1 &gt;= num2;</a:t>
            </a:r>
          </a:p>
          <a:p>
            <a:pPr marL="0" indent="0">
              <a:buNone/>
            </a:pPr>
            <a:r>
              <a:rPr lang="pt-BR" sz="1800" dirty="0" smtClean="0"/>
              <a:t> console.log("num1 greater than or equal to num2: " + res);</a:t>
            </a:r>
          </a:p>
          <a:p>
            <a:pPr marL="0" indent="0">
              <a:buNone/>
            </a:pPr>
            <a:r>
              <a:rPr lang="pt-BR" sz="1800" dirty="0" smtClean="0"/>
              <a:t> res = num1 &lt;= num2; </a:t>
            </a:r>
          </a:p>
          <a:p>
            <a:pPr marL="0" indent="0">
              <a:buNone/>
            </a:pPr>
            <a:r>
              <a:rPr lang="pt-BR" sz="1800" dirty="0" smtClean="0"/>
              <a:t>console.log("num1 lesser than or equal to num2: " + res);</a:t>
            </a:r>
          </a:p>
          <a:p>
            <a:pPr marL="0" indent="0">
              <a:buNone/>
            </a:pPr>
            <a:r>
              <a:rPr lang="pt-BR" sz="1800" dirty="0" smtClean="0"/>
              <a:t> res = num1 == num2; </a:t>
            </a:r>
          </a:p>
          <a:p>
            <a:pPr marL="0" indent="0">
              <a:buNone/>
            </a:pPr>
            <a:r>
              <a:rPr lang="pt-BR" sz="1800" dirty="0" smtClean="0"/>
              <a:t>console.log("num1 is equal to num2: " + res);</a:t>
            </a:r>
          </a:p>
          <a:p>
            <a:pPr marL="0" indent="0">
              <a:buNone/>
            </a:pPr>
            <a:r>
              <a:rPr lang="pt-BR" sz="1800" dirty="0" smtClean="0"/>
              <a:t> res = num1 != num2;</a:t>
            </a:r>
          </a:p>
          <a:p>
            <a:pPr marL="0" indent="0">
              <a:buNone/>
            </a:pPr>
            <a:r>
              <a:rPr lang="pt-BR" sz="1800" dirty="0" smtClean="0"/>
              <a:t> console.log("num1 not equal to num2: " + res);</a:t>
            </a:r>
            <a:endParaRPr lang="en-US" sz="1800" dirty="0"/>
          </a:p>
        </p:txBody>
      </p:sp>
      <p:pic>
        <p:nvPicPr>
          <p:cNvPr id="4" name="Picture 3"/>
          <p:cNvPicPr>
            <a:picLocks noChangeAspect="1"/>
          </p:cNvPicPr>
          <p:nvPr/>
        </p:nvPicPr>
        <p:blipFill>
          <a:blip r:embed="rId2"/>
          <a:stretch>
            <a:fillRect/>
          </a:stretch>
        </p:blipFill>
        <p:spPr>
          <a:xfrm>
            <a:off x="5149321" y="0"/>
            <a:ext cx="7190248" cy="3965575"/>
          </a:xfrm>
          <a:prstGeom prst="rect">
            <a:avLst/>
          </a:prstGeom>
        </p:spPr>
      </p:pic>
    </p:spTree>
    <p:extLst>
      <p:ext uri="{BB962C8B-B14F-4D97-AF65-F5344CB8AC3E}">
        <p14:creationId xmlns:p14="http://schemas.microsoft.com/office/powerpoint/2010/main" val="327579498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8066" y="300330"/>
            <a:ext cx="9021951" cy="5805048"/>
          </a:xfrm>
          <a:prstGeom prst="rect">
            <a:avLst/>
          </a:prstGeom>
        </p:spPr>
      </p:pic>
    </p:spTree>
    <p:extLst>
      <p:ext uri="{BB962C8B-B14F-4D97-AF65-F5344CB8AC3E}">
        <p14:creationId xmlns:p14="http://schemas.microsoft.com/office/powerpoint/2010/main" val="403789444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8920" y="329051"/>
            <a:ext cx="11075926" cy="4468032"/>
          </a:xfrm>
          <a:prstGeom prst="rect">
            <a:avLst/>
          </a:prstGeom>
        </p:spPr>
      </p:pic>
    </p:spTree>
    <p:extLst>
      <p:ext uri="{BB962C8B-B14F-4D97-AF65-F5344CB8AC3E}">
        <p14:creationId xmlns:p14="http://schemas.microsoft.com/office/powerpoint/2010/main" val="279736879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2947" y="284284"/>
            <a:ext cx="11139793" cy="4175173"/>
          </a:xfrm>
          <a:prstGeom prst="rect">
            <a:avLst/>
          </a:prstGeom>
        </p:spPr>
      </p:pic>
    </p:spTree>
    <p:extLst>
      <p:ext uri="{BB962C8B-B14F-4D97-AF65-F5344CB8AC3E}">
        <p14:creationId xmlns:p14="http://schemas.microsoft.com/office/powerpoint/2010/main" val="178633968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6606" y="434865"/>
            <a:ext cx="9498485" cy="5161894"/>
          </a:xfrm>
          <a:prstGeom prst="rect">
            <a:avLst/>
          </a:prstGeom>
        </p:spPr>
      </p:pic>
    </p:spTree>
    <p:extLst>
      <p:ext uri="{BB962C8B-B14F-4D97-AF65-F5344CB8AC3E}">
        <p14:creationId xmlns:p14="http://schemas.microsoft.com/office/powerpoint/2010/main" val="174652409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7960" y="0"/>
            <a:ext cx="10664809" cy="5864772"/>
          </a:xfrm>
          <a:prstGeom prst="rect">
            <a:avLst/>
          </a:prstGeom>
        </p:spPr>
      </p:pic>
    </p:spTree>
    <p:extLst>
      <p:ext uri="{BB962C8B-B14F-4D97-AF65-F5344CB8AC3E}">
        <p14:creationId xmlns:p14="http://schemas.microsoft.com/office/powerpoint/2010/main" val="28613931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439" y="191813"/>
            <a:ext cx="10940448" cy="2850931"/>
          </a:xfrm>
          <a:prstGeom prst="rect">
            <a:avLst/>
          </a:prstGeom>
        </p:spPr>
      </p:pic>
    </p:spTree>
    <p:extLst>
      <p:ext uri="{BB962C8B-B14F-4D97-AF65-F5344CB8AC3E}">
        <p14:creationId xmlns:p14="http://schemas.microsoft.com/office/powerpoint/2010/main" val="394855387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0325" y="424191"/>
            <a:ext cx="9812092" cy="5330223"/>
          </a:xfrm>
          <a:prstGeom prst="rect">
            <a:avLst/>
          </a:prstGeom>
        </p:spPr>
      </p:pic>
    </p:spTree>
    <p:extLst>
      <p:ext uri="{BB962C8B-B14F-4D97-AF65-F5344CB8AC3E}">
        <p14:creationId xmlns:p14="http://schemas.microsoft.com/office/powerpoint/2010/main" val="68469283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0640" y="535370"/>
            <a:ext cx="8705845" cy="4966796"/>
          </a:xfrm>
          <a:prstGeom prst="rect">
            <a:avLst/>
          </a:prstGeom>
        </p:spPr>
      </p:pic>
      <p:pic>
        <p:nvPicPr>
          <p:cNvPr id="5" name="Picture 4"/>
          <p:cNvPicPr>
            <a:picLocks noChangeAspect="1"/>
          </p:cNvPicPr>
          <p:nvPr/>
        </p:nvPicPr>
        <p:blipFill>
          <a:blip r:embed="rId3"/>
          <a:stretch>
            <a:fillRect/>
          </a:stretch>
        </p:blipFill>
        <p:spPr>
          <a:xfrm>
            <a:off x="270640" y="5502166"/>
            <a:ext cx="10162184" cy="1024758"/>
          </a:xfrm>
          <a:prstGeom prst="rect">
            <a:avLst/>
          </a:prstGeom>
        </p:spPr>
      </p:pic>
    </p:spTree>
    <p:extLst>
      <p:ext uri="{BB962C8B-B14F-4D97-AF65-F5344CB8AC3E}">
        <p14:creationId xmlns:p14="http://schemas.microsoft.com/office/powerpoint/2010/main" val="18700830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9323" y="316131"/>
            <a:ext cx="11150726" cy="4791897"/>
          </a:xfrm>
          <a:prstGeom prst="rect">
            <a:avLst/>
          </a:prstGeom>
        </p:spPr>
      </p:pic>
    </p:spTree>
    <p:extLst>
      <p:ext uri="{BB962C8B-B14F-4D97-AF65-F5344CB8AC3E}">
        <p14:creationId xmlns:p14="http://schemas.microsoft.com/office/powerpoint/2010/main" val="164486956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7263" y="193291"/>
            <a:ext cx="10011077" cy="5797606"/>
          </a:xfrm>
          <a:prstGeom prst="rect">
            <a:avLst/>
          </a:prstGeom>
        </p:spPr>
      </p:pic>
    </p:spTree>
    <p:extLst>
      <p:ext uri="{BB962C8B-B14F-4D97-AF65-F5344CB8AC3E}">
        <p14:creationId xmlns:p14="http://schemas.microsoft.com/office/powerpoint/2010/main" val="3500942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341" y="188912"/>
            <a:ext cx="11218943" cy="5924021"/>
          </a:xfrm>
          <a:prstGeom prst="rect">
            <a:avLst/>
          </a:prstGeom>
        </p:spPr>
      </p:pic>
    </p:spTree>
    <p:extLst>
      <p:ext uri="{BB962C8B-B14F-4D97-AF65-F5344CB8AC3E}">
        <p14:creationId xmlns:p14="http://schemas.microsoft.com/office/powerpoint/2010/main" val="40146008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2923" y="255368"/>
            <a:ext cx="9583334" cy="4474287"/>
          </a:xfrm>
          <a:prstGeom prst="rect">
            <a:avLst/>
          </a:prstGeom>
        </p:spPr>
      </p:pic>
      <p:pic>
        <p:nvPicPr>
          <p:cNvPr id="5" name="Picture 4"/>
          <p:cNvPicPr>
            <a:picLocks noChangeAspect="1"/>
          </p:cNvPicPr>
          <p:nvPr/>
        </p:nvPicPr>
        <p:blipFill>
          <a:blip r:embed="rId3"/>
          <a:stretch>
            <a:fillRect/>
          </a:stretch>
        </p:blipFill>
        <p:spPr>
          <a:xfrm>
            <a:off x="460320" y="4947087"/>
            <a:ext cx="6059377" cy="1154167"/>
          </a:xfrm>
          <a:prstGeom prst="rect">
            <a:avLst/>
          </a:prstGeom>
        </p:spPr>
      </p:pic>
    </p:spTree>
    <p:extLst>
      <p:ext uri="{BB962C8B-B14F-4D97-AF65-F5344CB8AC3E}">
        <p14:creationId xmlns:p14="http://schemas.microsoft.com/office/powerpoint/2010/main" val="33830237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a:t>
            </a:r>
            <a:r>
              <a:rPr lang="en-US" sz="16600" dirty="0" smtClean="0"/>
              <a:t>22</a:t>
            </a:r>
            <a:endParaRPr lang="en-US" sz="16600" dirty="0"/>
          </a:p>
        </p:txBody>
      </p:sp>
    </p:spTree>
    <p:extLst>
      <p:ext uri="{BB962C8B-B14F-4D97-AF65-F5344CB8AC3E}">
        <p14:creationId xmlns:p14="http://schemas.microsoft.com/office/powerpoint/2010/main" val="14251945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1214" y="190866"/>
            <a:ext cx="9445470" cy="4990734"/>
          </a:xfrm>
          <a:prstGeom prst="rect">
            <a:avLst/>
          </a:prstGeom>
        </p:spPr>
      </p:pic>
    </p:spTree>
    <p:extLst>
      <p:ext uri="{BB962C8B-B14F-4D97-AF65-F5344CB8AC3E}">
        <p14:creationId xmlns:p14="http://schemas.microsoft.com/office/powerpoint/2010/main" val="28411777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92848" y="574796"/>
            <a:ext cx="8442898" cy="4911604"/>
          </a:xfrm>
          <a:prstGeom prst="rect">
            <a:avLst/>
          </a:prstGeom>
        </p:spPr>
      </p:pic>
    </p:spTree>
    <p:extLst>
      <p:ext uri="{BB962C8B-B14F-4D97-AF65-F5344CB8AC3E}">
        <p14:creationId xmlns:p14="http://schemas.microsoft.com/office/powerpoint/2010/main" val="121549142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0165" y="66675"/>
            <a:ext cx="6896100" cy="6791325"/>
          </a:xfrm>
          <a:prstGeom prst="rect">
            <a:avLst/>
          </a:prstGeom>
        </p:spPr>
      </p:pic>
    </p:spTree>
    <p:extLst>
      <p:ext uri="{BB962C8B-B14F-4D97-AF65-F5344CB8AC3E}">
        <p14:creationId xmlns:p14="http://schemas.microsoft.com/office/powerpoint/2010/main" val="187189302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6349" y="347662"/>
            <a:ext cx="7551127" cy="6414286"/>
          </a:xfrm>
          <a:prstGeom prst="rect">
            <a:avLst/>
          </a:prstGeom>
        </p:spPr>
      </p:pic>
    </p:spTree>
    <p:extLst>
      <p:ext uri="{BB962C8B-B14F-4D97-AF65-F5344CB8AC3E}">
        <p14:creationId xmlns:p14="http://schemas.microsoft.com/office/powerpoint/2010/main" val="313497221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a:t>
            </a:r>
            <a:r>
              <a:rPr lang="en-US" sz="16600" dirty="0" smtClean="0"/>
              <a:t>24</a:t>
            </a:r>
            <a:endParaRPr lang="en-US" sz="16600" dirty="0"/>
          </a:p>
        </p:txBody>
      </p:sp>
    </p:spTree>
    <p:extLst>
      <p:ext uri="{BB962C8B-B14F-4D97-AF65-F5344CB8AC3E}">
        <p14:creationId xmlns:p14="http://schemas.microsoft.com/office/powerpoint/2010/main" val="28798891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7264" y="163024"/>
            <a:ext cx="7448550" cy="6391275"/>
          </a:xfrm>
          <a:prstGeom prst="rect">
            <a:avLst/>
          </a:prstGeom>
        </p:spPr>
      </p:pic>
    </p:spTree>
    <p:extLst>
      <p:ext uri="{BB962C8B-B14F-4D97-AF65-F5344CB8AC3E}">
        <p14:creationId xmlns:p14="http://schemas.microsoft.com/office/powerpoint/2010/main" val="377365280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9412" y="277812"/>
            <a:ext cx="9575598" cy="2135188"/>
          </a:xfrm>
          <a:prstGeom prst="rect">
            <a:avLst/>
          </a:prstGeom>
        </p:spPr>
      </p:pic>
      <p:pic>
        <p:nvPicPr>
          <p:cNvPr id="5" name="Picture 4"/>
          <p:cNvPicPr>
            <a:picLocks noChangeAspect="1"/>
          </p:cNvPicPr>
          <p:nvPr/>
        </p:nvPicPr>
        <p:blipFill>
          <a:blip r:embed="rId3"/>
          <a:stretch>
            <a:fillRect/>
          </a:stretch>
        </p:blipFill>
        <p:spPr>
          <a:xfrm>
            <a:off x="511174" y="2413000"/>
            <a:ext cx="9447261" cy="2159000"/>
          </a:xfrm>
          <a:prstGeom prst="rect">
            <a:avLst/>
          </a:prstGeom>
        </p:spPr>
      </p:pic>
    </p:spTree>
    <p:extLst>
      <p:ext uri="{BB962C8B-B14F-4D97-AF65-F5344CB8AC3E}">
        <p14:creationId xmlns:p14="http://schemas.microsoft.com/office/powerpoint/2010/main" val="311328945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8662" y="0"/>
            <a:ext cx="6924675" cy="3543300"/>
          </a:xfrm>
          <a:prstGeom prst="rect">
            <a:avLst/>
          </a:prstGeom>
        </p:spPr>
      </p:pic>
      <p:pic>
        <p:nvPicPr>
          <p:cNvPr id="5" name="Picture 4"/>
          <p:cNvPicPr>
            <a:picLocks noChangeAspect="1"/>
          </p:cNvPicPr>
          <p:nvPr/>
        </p:nvPicPr>
        <p:blipFill>
          <a:blip r:embed="rId3"/>
          <a:stretch>
            <a:fillRect/>
          </a:stretch>
        </p:blipFill>
        <p:spPr>
          <a:xfrm>
            <a:off x="715962" y="3543300"/>
            <a:ext cx="6810375" cy="3238500"/>
          </a:xfrm>
          <a:prstGeom prst="rect">
            <a:avLst/>
          </a:prstGeom>
        </p:spPr>
      </p:pic>
      <p:pic>
        <p:nvPicPr>
          <p:cNvPr id="7" name="Picture 6"/>
          <p:cNvPicPr>
            <a:picLocks noChangeAspect="1"/>
          </p:cNvPicPr>
          <p:nvPr/>
        </p:nvPicPr>
        <p:blipFill>
          <a:blip r:embed="rId4"/>
          <a:stretch>
            <a:fillRect/>
          </a:stretch>
        </p:blipFill>
        <p:spPr>
          <a:xfrm>
            <a:off x="7653337" y="2828925"/>
            <a:ext cx="4308475" cy="1095375"/>
          </a:xfrm>
          <a:prstGeom prst="rect">
            <a:avLst/>
          </a:prstGeom>
        </p:spPr>
      </p:pic>
    </p:spTree>
    <p:extLst>
      <p:ext uri="{BB962C8B-B14F-4D97-AF65-F5344CB8AC3E}">
        <p14:creationId xmlns:p14="http://schemas.microsoft.com/office/powerpoint/2010/main" val="3390714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2250" y="295274"/>
            <a:ext cx="9691166" cy="4175125"/>
          </a:xfrm>
          <a:prstGeom prst="rect">
            <a:avLst/>
          </a:prstGeom>
        </p:spPr>
      </p:pic>
      <p:pic>
        <p:nvPicPr>
          <p:cNvPr id="5" name="Picture 4"/>
          <p:cNvPicPr>
            <a:picLocks noChangeAspect="1"/>
          </p:cNvPicPr>
          <p:nvPr/>
        </p:nvPicPr>
        <p:blipFill>
          <a:blip r:embed="rId3"/>
          <a:stretch>
            <a:fillRect/>
          </a:stretch>
        </p:blipFill>
        <p:spPr>
          <a:xfrm>
            <a:off x="509059" y="4601634"/>
            <a:ext cx="9024408" cy="2205322"/>
          </a:xfrm>
          <a:prstGeom prst="rect">
            <a:avLst/>
          </a:prstGeom>
        </p:spPr>
      </p:pic>
    </p:spTree>
    <p:extLst>
      <p:ext uri="{BB962C8B-B14F-4D97-AF65-F5344CB8AC3E}">
        <p14:creationId xmlns:p14="http://schemas.microsoft.com/office/powerpoint/2010/main" val="41656635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6550" y="104774"/>
            <a:ext cx="10372372" cy="2295525"/>
          </a:xfrm>
          <a:prstGeom prst="rect">
            <a:avLst/>
          </a:prstGeom>
        </p:spPr>
      </p:pic>
      <p:pic>
        <p:nvPicPr>
          <p:cNvPr id="5" name="Picture 4"/>
          <p:cNvPicPr>
            <a:picLocks noChangeAspect="1"/>
          </p:cNvPicPr>
          <p:nvPr/>
        </p:nvPicPr>
        <p:blipFill>
          <a:blip r:embed="rId3"/>
          <a:stretch>
            <a:fillRect/>
          </a:stretch>
        </p:blipFill>
        <p:spPr>
          <a:xfrm>
            <a:off x="336550" y="2400299"/>
            <a:ext cx="8650998" cy="469901"/>
          </a:xfrm>
          <a:prstGeom prst="rect">
            <a:avLst/>
          </a:prstGeom>
        </p:spPr>
      </p:pic>
      <p:pic>
        <p:nvPicPr>
          <p:cNvPr id="6" name="Picture 5"/>
          <p:cNvPicPr>
            <a:picLocks noChangeAspect="1"/>
          </p:cNvPicPr>
          <p:nvPr/>
        </p:nvPicPr>
        <p:blipFill>
          <a:blip r:embed="rId4"/>
          <a:stretch>
            <a:fillRect/>
          </a:stretch>
        </p:blipFill>
        <p:spPr>
          <a:xfrm>
            <a:off x="336550" y="2861094"/>
            <a:ext cx="7499350" cy="3996906"/>
          </a:xfrm>
          <a:prstGeom prst="rect">
            <a:avLst/>
          </a:prstGeom>
        </p:spPr>
      </p:pic>
    </p:spTree>
    <p:extLst>
      <p:ext uri="{BB962C8B-B14F-4D97-AF65-F5344CB8AC3E}">
        <p14:creationId xmlns:p14="http://schemas.microsoft.com/office/powerpoint/2010/main" val="39453395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1349" y="266700"/>
            <a:ext cx="9113497" cy="5702300"/>
          </a:xfrm>
          <a:prstGeom prst="rect">
            <a:avLst/>
          </a:prstGeom>
        </p:spPr>
      </p:pic>
    </p:spTree>
    <p:extLst>
      <p:ext uri="{BB962C8B-B14F-4D97-AF65-F5344CB8AC3E}">
        <p14:creationId xmlns:p14="http://schemas.microsoft.com/office/powerpoint/2010/main" val="21019427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249" y="209550"/>
            <a:ext cx="8509515" cy="1758950"/>
          </a:xfrm>
          <a:prstGeom prst="rect">
            <a:avLst/>
          </a:prstGeom>
        </p:spPr>
      </p:pic>
      <p:pic>
        <p:nvPicPr>
          <p:cNvPr id="5" name="Picture 4"/>
          <p:cNvPicPr>
            <a:picLocks noChangeAspect="1"/>
          </p:cNvPicPr>
          <p:nvPr/>
        </p:nvPicPr>
        <p:blipFill>
          <a:blip r:embed="rId3"/>
          <a:stretch>
            <a:fillRect/>
          </a:stretch>
        </p:blipFill>
        <p:spPr>
          <a:xfrm>
            <a:off x="95249" y="1968500"/>
            <a:ext cx="8401050" cy="4800600"/>
          </a:xfrm>
          <a:prstGeom prst="rect">
            <a:avLst/>
          </a:prstGeom>
        </p:spPr>
      </p:pic>
    </p:spTree>
    <p:extLst>
      <p:ext uri="{BB962C8B-B14F-4D97-AF65-F5344CB8AC3E}">
        <p14:creationId xmlns:p14="http://schemas.microsoft.com/office/powerpoint/2010/main" val="254608312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9712" y="220662"/>
            <a:ext cx="10369846" cy="1493838"/>
          </a:xfrm>
          <a:prstGeom prst="rect">
            <a:avLst/>
          </a:prstGeom>
        </p:spPr>
      </p:pic>
    </p:spTree>
    <p:extLst>
      <p:ext uri="{BB962C8B-B14F-4D97-AF65-F5344CB8AC3E}">
        <p14:creationId xmlns:p14="http://schemas.microsoft.com/office/powerpoint/2010/main" val="11367177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787" y="122237"/>
            <a:ext cx="7289565" cy="3344863"/>
          </a:xfrm>
          <a:prstGeom prst="rect">
            <a:avLst/>
          </a:prstGeom>
        </p:spPr>
      </p:pic>
      <p:pic>
        <p:nvPicPr>
          <p:cNvPr id="5" name="Picture 4"/>
          <p:cNvPicPr>
            <a:picLocks noChangeAspect="1"/>
          </p:cNvPicPr>
          <p:nvPr/>
        </p:nvPicPr>
        <p:blipFill>
          <a:blip r:embed="rId3"/>
          <a:stretch>
            <a:fillRect/>
          </a:stretch>
        </p:blipFill>
        <p:spPr>
          <a:xfrm>
            <a:off x="204786" y="3467100"/>
            <a:ext cx="7352041" cy="3390900"/>
          </a:xfrm>
          <a:prstGeom prst="rect">
            <a:avLst/>
          </a:prstGeom>
        </p:spPr>
      </p:pic>
      <p:pic>
        <p:nvPicPr>
          <p:cNvPr id="6" name="Picture 5"/>
          <p:cNvPicPr>
            <a:picLocks noChangeAspect="1"/>
          </p:cNvPicPr>
          <p:nvPr/>
        </p:nvPicPr>
        <p:blipFill>
          <a:blip r:embed="rId4"/>
          <a:stretch>
            <a:fillRect/>
          </a:stretch>
        </p:blipFill>
        <p:spPr>
          <a:xfrm>
            <a:off x="5816599" y="1151730"/>
            <a:ext cx="5704421" cy="1527970"/>
          </a:xfrm>
          <a:prstGeom prst="rect">
            <a:avLst/>
          </a:prstGeom>
        </p:spPr>
      </p:pic>
    </p:spTree>
    <p:extLst>
      <p:ext uri="{BB962C8B-B14F-4D97-AF65-F5344CB8AC3E}">
        <p14:creationId xmlns:p14="http://schemas.microsoft.com/office/powerpoint/2010/main" val="37560741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7499" y="211137"/>
            <a:ext cx="8911015" cy="5160963"/>
          </a:xfrm>
          <a:prstGeom prst="rect">
            <a:avLst/>
          </a:prstGeom>
        </p:spPr>
      </p:pic>
    </p:spTree>
    <p:extLst>
      <p:ext uri="{BB962C8B-B14F-4D97-AF65-F5344CB8AC3E}">
        <p14:creationId xmlns:p14="http://schemas.microsoft.com/office/powerpoint/2010/main" val="130445247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0825" y="284162"/>
            <a:ext cx="11027848" cy="1443038"/>
          </a:xfrm>
          <a:prstGeom prst="rect">
            <a:avLst/>
          </a:prstGeom>
        </p:spPr>
      </p:pic>
      <p:pic>
        <p:nvPicPr>
          <p:cNvPr id="5" name="Picture 4"/>
          <p:cNvPicPr>
            <a:picLocks noChangeAspect="1"/>
          </p:cNvPicPr>
          <p:nvPr/>
        </p:nvPicPr>
        <p:blipFill>
          <a:blip r:embed="rId3"/>
          <a:stretch>
            <a:fillRect/>
          </a:stretch>
        </p:blipFill>
        <p:spPr>
          <a:xfrm>
            <a:off x="250825" y="1727200"/>
            <a:ext cx="10786975" cy="2730500"/>
          </a:xfrm>
          <a:prstGeom prst="rect">
            <a:avLst/>
          </a:prstGeom>
        </p:spPr>
      </p:pic>
    </p:spTree>
    <p:extLst>
      <p:ext uri="{BB962C8B-B14F-4D97-AF65-F5344CB8AC3E}">
        <p14:creationId xmlns:p14="http://schemas.microsoft.com/office/powerpoint/2010/main" val="306311126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7037" y="114300"/>
            <a:ext cx="7439819" cy="6604000"/>
          </a:xfrm>
          <a:prstGeom prst="rect">
            <a:avLst/>
          </a:prstGeom>
        </p:spPr>
      </p:pic>
    </p:spTree>
    <p:extLst>
      <p:ext uri="{BB962C8B-B14F-4D97-AF65-F5344CB8AC3E}">
        <p14:creationId xmlns:p14="http://schemas.microsoft.com/office/powerpoint/2010/main" val="364497037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5424" y="315912"/>
            <a:ext cx="9965953" cy="2566988"/>
          </a:xfrm>
          <a:prstGeom prst="rect">
            <a:avLst/>
          </a:prstGeom>
        </p:spPr>
      </p:pic>
    </p:spTree>
    <p:extLst>
      <p:ext uri="{BB962C8B-B14F-4D97-AF65-F5344CB8AC3E}">
        <p14:creationId xmlns:p14="http://schemas.microsoft.com/office/powerpoint/2010/main" val="294176295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275" y="120650"/>
            <a:ext cx="8026854" cy="6610350"/>
          </a:xfrm>
          <a:prstGeom prst="rect">
            <a:avLst/>
          </a:prstGeom>
        </p:spPr>
      </p:pic>
    </p:spTree>
    <p:extLst>
      <p:ext uri="{BB962C8B-B14F-4D97-AF65-F5344CB8AC3E}">
        <p14:creationId xmlns:p14="http://schemas.microsoft.com/office/powerpoint/2010/main" val="356834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0879" y="294746"/>
            <a:ext cx="10999353" cy="5733521"/>
          </a:xfrm>
          <a:prstGeom prst="rect">
            <a:avLst/>
          </a:prstGeom>
        </p:spPr>
      </p:pic>
    </p:spTree>
    <p:extLst>
      <p:ext uri="{BB962C8B-B14F-4D97-AF65-F5344CB8AC3E}">
        <p14:creationId xmlns:p14="http://schemas.microsoft.com/office/powerpoint/2010/main" val="243118544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3374" y="147637"/>
            <a:ext cx="7642225" cy="4413861"/>
          </a:xfrm>
          <a:prstGeom prst="rect">
            <a:avLst/>
          </a:prstGeom>
        </p:spPr>
      </p:pic>
      <p:pic>
        <p:nvPicPr>
          <p:cNvPr id="5" name="Picture 4"/>
          <p:cNvPicPr>
            <a:picLocks noChangeAspect="1"/>
          </p:cNvPicPr>
          <p:nvPr/>
        </p:nvPicPr>
        <p:blipFill>
          <a:blip r:embed="rId3"/>
          <a:stretch>
            <a:fillRect/>
          </a:stretch>
        </p:blipFill>
        <p:spPr>
          <a:xfrm>
            <a:off x="333374" y="4561498"/>
            <a:ext cx="7597148" cy="1737702"/>
          </a:xfrm>
          <a:prstGeom prst="rect">
            <a:avLst/>
          </a:prstGeom>
        </p:spPr>
      </p:pic>
      <p:pic>
        <p:nvPicPr>
          <p:cNvPr id="6" name="Picture 5"/>
          <p:cNvPicPr>
            <a:picLocks noChangeAspect="1"/>
          </p:cNvPicPr>
          <p:nvPr/>
        </p:nvPicPr>
        <p:blipFill>
          <a:blip r:embed="rId4"/>
          <a:stretch>
            <a:fillRect/>
          </a:stretch>
        </p:blipFill>
        <p:spPr>
          <a:xfrm>
            <a:off x="6018212" y="3672952"/>
            <a:ext cx="5183188" cy="888546"/>
          </a:xfrm>
          <a:prstGeom prst="rect">
            <a:avLst/>
          </a:prstGeom>
        </p:spPr>
      </p:pic>
    </p:spTree>
    <p:extLst>
      <p:ext uri="{BB962C8B-B14F-4D97-AF65-F5344CB8AC3E}">
        <p14:creationId xmlns:p14="http://schemas.microsoft.com/office/powerpoint/2010/main" val="21162746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a:t>
            </a:r>
            <a:r>
              <a:rPr lang="en-US" sz="16600" dirty="0" smtClean="0"/>
              <a:t>26</a:t>
            </a:r>
            <a:endParaRPr lang="en-US" sz="16600" dirty="0"/>
          </a:p>
        </p:txBody>
      </p:sp>
    </p:spTree>
    <p:extLst>
      <p:ext uri="{BB962C8B-B14F-4D97-AF65-F5344CB8AC3E}">
        <p14:creationId xmlns:p14="http://schemas.microsoft.com/office/powerpoint/2010/main" val="291638892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normAutofit/>
          </a:bodyPr>
          <a:lstStyle/>
          <a:p>
            <a:pPr algn="ctr"/>
            <a:r>
              <a:rPr lang="en-US" sz="7200" b="1" u="sng" dirty="0" smtClean="0">
                <a:solidFill>
                  <a:schemeClr val="bg1"/>
                </a:solidFill>
                <a:latin typeface="Arial Black" panose="020B0A04020102020204" pitchFamily="34" charset="0"/>
              </a:rPr>
              <a:t>Callback function</a:t>
            </a:r>
            <a:endParaRPr lang="en-US" sz="7200" b="1" u="sng" dirty="0">
              <a:solidFill>
                <a:schemeClr val="bg1"/>
              </a:solidFill>
              <a:latin typeface="Arial Black" panose="020B0A04020102020204" pitchFamily="34" charset="0"/>
            </a:endParaRPr>
          </a:p>
        </p:txBody>
      </p:sp>
      <p:sp>
        <p:nvSpPr>
          <p:cNvPr id="3" name="Content Placeholder 2"/>
          <p:cNvSpPr>
            <a:spLocks noGrp="1"/>
          </p:cNvSpPr>
          <p:nvPr>
            <p:ph idx="1"/>
          </p:nvPr>
        </p:nvSpPr>
        <p:spPr/>
        <p:txBody>
          <a:bodyPr/>
          <a:lstStyle/>
          <a:p>
            <a:pPr marL="0" indent="0">
              <a:buNone/>
            </a:pPr>
            <a:r>
              <a:rPr lang="en-US" dirty="0" smtClean="0"/>
              <a:t>Callback function:-</a:t>
            </a:r>
          </a:p>
          <a:p>
            <a:pPr marL="0" indent="0">
              <a:buNone/>
            </a:pPr>
            <a:r>
              <a:rPr lang="en-US" dirty="0"/>
              <a:t>	</a:t>
            </a:r>
            <a:r>
              <a:rPr lang="en-US" dirty="0" smtClean="0"/>
              <a:t>	</a:t>
            </a:r>
            <a:r>
              <a:rPr lang="en-US" dirty="0"/>
              <a:t>A callback function is a function passed into another function as an argument, which is then invoked inside the outer function to complete some kind of routine or action</a:t>
            </a:r>
            <a:r>
              <a:rPr lang="en-US" dirty="0" smtClean="0"/>
              <a:t>. The </a:t>
            </a:r>
            <a:r>
              <a:rPr lang="en-US" dirty="0"/>
              <a:t>benefit of using a callback function is that you can wait for the result of a previous function call and then execute another function call.</a:t>
            </a:r>
          </a:p>
        </p:txBody>
      </p:sp>
    </p:spTree>
    <p:extLst>
      <p:ext uri="{BB962C8B-B14F-4D97-AF65-F5344CB8AC3E}">
        <p14:creationId xmlns:p14="http://schemas.microsoft.com/office/powerpoint/2010/main" val="31612284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345" y="120427"/>
            <a:ext cx="10515600" cy="948520"/>
          </a:xfrm>
        </p:spPr>
        <p:txBody>
          <a:bodyPr/>
          <a:lstStyle/>
          <a:p>
            <a:r>
              <a:rPr lang="en-US" sz="3200" dirty="0" smtClean="0"/>
              <a:t>For example:-</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345" y="862885"/>
            <a:ext cx="9343629" cy="385078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44" y="4713668"/>
            <a:ext cx="9343629" cy="1611815"/>
          </a:xfrm>
          <a:prstGeom prst="rect">
            <a:avLst/>
          </a:prstGeom>
        </p:spPr>
      </p:pic>
    </p:spTree>
    <p:extLst>
      <p:ext uri="{BB962C8B-B14F-4D97-AF65-F5344CB8AC3E}">
        <p14:creationId xmlns:p14="http://schemas.microsoft.com/office/powerpoint/2010/main" val="199340487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74218"/>
            <a:ext cx="10515600" cy="1141703"/>
          </a:xfrm>
        </p:spPr>
        <p:txBody>
          <a:bodyPr/>
          <a:lstStyle/>
          <a:p>
            <a:r>
              <a:rPr lang="en-US" dirty="0" smtClean="0"/>
              <a:t>	Template literals(</a:t>
            </a:r>
            <a:r>
              <a:rPr lang="en-US" dirty="0"/>
              <a:t>Template </a:t>
            </a:r>
            <a:r>
              <a:rPr lang="en-US" dirty="0" smtClean="0"/>
              <a:t>string)</a:t>
            </a:r>
            <a:endParaRPr lang="en-US" dirty="0"/>
          </a:p>
        </p:txBody>
      </p:sp>
      <p:sp>
        <p:nvSpPr>
          <p:cNvPr id="3" name="Content Placeholder 2"/>
          <p:cNvSpPr>
            <a:spLocks noGrp="1"/>
          </p:cNvSpPr>
          <p:nvPr>
            <p:ph idx="1"/>
          </p:nvPr>
        </p:nvSpPr>
        <p:spPr>
          <a:xfrm>
            <a:off x="838200" y="1996226"/>
            <a:ext cx="10515600" cy="4351338"/>
          </a:xfrm>
        </p:spPr>
        <p:txBody>
          <a:bodyPr/>
          <a:lstStyle/>
          <a:p>
            <a:pPr marL="0" indent="0">
              <a:buNone/>
            </a:pPr>
            <a:r>
              <a:rPr lang="en-US" dirty="0" smtClean="0"/>
              <a:t>Template Literals:-</a:t>
            </a:r>
          </a:p>
          <a:p>
            <a:pPr marL="0" indent="0">
              <a:lnSpc>
                <a:spcPct val="100000"/>
              </a:lnSpc>
              <a:buNone/>
            </a:pPr>
            <a:r>
              <a:rPr lang="en-US" dirty="0"/>
              <a:t>	</a:t>
            </a:r>
            <a:r>
              <a:rPr lang="en-US" dirty="0" smtClean="0"/>
              <a:t>Template literals is an JS ES-6 (ECMASCRIPT-6) feature which is used </a:t>
            </a:r>
            <a:r>
              <a:rPr lang="en-US" dirty="0"/>
              <a:t> </a:t>
            </a:r>
            <a:r>
              <a:rPr lang="en-US" dirty="0" smtClean="0"/>
              <a:t>to interpolate(concatenate) </a:t>
            </a:r>
            <a:r>
              <a:rPr lang="en-US" dirty="0"/>
              <a:t>variables and expressions into strings.</a:t>
            </a:r>
            <a:r>
              <a:rPr lang="en-US" dirty="0" smtClean="0"/>
              <a:t> </a:t>
            </a:r>
            <a:r>
              <a:rPr lang="en-US" b="1" dirty="0"/>
              <a:t>Template literals</a:t>
            </a:r>
            <a:r>
              <a:rPr lang="en-US" dirty="0"/>
              <a:t> </a:t>
            </a:r>
            <a:r>
              <a:rPr lang="en-US" dirty="0" smtClean="0"/>
              <a:t>allow us to use variables within string without using plus (+) operator</a:t>
            </a:r>
            <a:endParaRPr lang="en-US" dirty="0"/>
          </a:p>
        </p:txBody>
      </p:sp>
    </p:spTree>
    <p:extLst>
      <p:ext uri="{BB962C8B-B14F-4D97-AF65-F5344CB8AC3E}">
        <p14:creationId xmlns:p14="http://schemas.microsoft.com/office/powerpoint/2010/main" val="428912834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6548"/>
          </a:xfrm>
        </p:spPr>
        <p:txBody>
          <a:bodyPr>
            <a:normAutofit/>
          </a:bodyPr>
          <a:lstStyle/>
          <a:p>
            <a:r>
              <a:rPr lang="en-US" sz="3200" dirty="0"/>
              <a:t>For example</a:t>
            </a:r>
            <a:r>
              <a:rPr lang="en-US" sz="3200" dirty="0" smtClean="0"/>
              <a: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639" y="1106108"/>
            <a:ext cx="10550161" cy="275351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52" y="3974060"/>
            <a:ext cx="10765555" cy="1512402"/>
          </a:xfrm>
          <a:prstGeom prst="rect">
            <a:avLst/>
          </a:prstGeom>
        </p:spPr>
      </p:pic>
    </p:spTree>
    <p:extLst>
      <p:ext uri="{BB962C8B-B14F-4D97-AF65-F5344CB8AC3E}">
        <p14:creationId xmlns:p14="http://schemas.microsoft.com/office/powerpoint/2010/main" val="20619575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p>
            <a:pPr algn="ctr"/>
            <a:r>
              <a:rPr lang="en-US" b="1" u="sng" smtClean="0">
                <a:solidFill>
                  <a:schemeClr val="bg1"/>
                </a:solidFill>
                <a:latin typeface="Arial Black" panose="020B0A04020102020204" pitchFamily="34" charset="0"/>
              </a:rPr>
              <a:t>Local </a:t>
            </a:r>
            <a:r>
              <a:rPr lang="en-US" b="1" u="sng" dirty="0" smtClean="0">
                <a:solidFill>
                  <a:schemeClr val="bg1"/>
                </a:solidFill>
                <a:latin typeface="Arial Black" panose="020B0A04020102020204" pitchFamily="34" charset="0"/>
              </a:rPr>
              <a:t>Storage in JS</a:t>
            </a:r>
            <a:endParaRPr lang="en-US" b="1" u="sng" dirty="0">
              <a:solidFill>
                <a:schemeClr val="bg1"/>
              </a:solidFill>
              <a:latin typeface="Arial Black" panose="020B0A04020102020204" pitchFamily="34" charset="0"/>
            </a:endParaRPr>
          </a:p>
        </p:txBody>
      </p:sp>
      <p:sp>
        <p:nvSpPr>
          <p:cNvPr id="3" name="Content Placeholder 2"/>
          <p:cNvSpPr>
            <a:spLocks noGrp="1"/>
          </p:cNvSpPr>
          <p:nvPr>
            <p:ph idx="1"/>
          </p:nvPr>
        </p:nvSpPr>
        <p:spPr>
          <a:xfrm>
            <a:off x="838200" y="1825624"/>
            <a:ext cx="10515600" cy="4575175"/>
          </a:xfrm>
        </p:spPr>
        <p:txBody>
          <a:bodyPr>
            <a:normAutofit/>
          </a:bodyPr>
          <a:lstStyle/>
          <a:p>
            <a:pPr marL="0" indent="0">
              <a:buNone/>
            </a:pPr>
            <a:r>
              <a:rPr lang="en-US" dirty="0" smtClean="0"/>
              <a:t>Local Storage:-</a:t>
            </a:r>
          </a:p>
          <a:p>
            <a:pPr marL="0" indent="0">
              <a:buNone/>
            </a:pPr>
            <a:r>
              <a:rPr lang="en-US" dirty="0"/>
              <a:t>	</a:t>
            </a:r>
            <a:r>
              <a:rPr lang="en-US" dirty="0" smtClean="0"/>
              <a:t>	The local storage is a Web </a:t>
            </a:r>
            <a:r>
              <a:rPr lang="en-US" dirty="0"/>
              <a:t>s</a:t>
            </a:r>
            <a:r>
              <a:rPr lang="en-US" dirty="0" smtClean="0"/>
              <a:t>torage object allows you to save data in a browser, in key/value pairs. The cool feature of this storage is that the data in this will remain save until the user delete it yourself. The data is not deleted when the browser is closed as well. To interact data in local storage, we have the following basic methods</a:t>
            </a:r>
          </a:p>
          <a:p>
            <a:r>
              <a:rPr lang="en-US" dirty="0" err="1" smtClean="0"/>
              <a:t>setItem</a:t>
            </a:r>
            <a:r>
              <a:rPr lang="en-US" dirty="0" smtClean="0"/>
              <a:t>()</a:t>
            </a:r>
          </a:p>
          <a:p>
            <a:r>
              <a:rPr lang="en-US" dirty="0" err="1" smtClean="0"/>
              <a:t>getItem</a:t>
            </a:r>
            <a:r>
              <a:rPr lang="en-US" dirty="0" smtClean="0"/>
              <a:t>()</a:t>
            </a:r>
          </a:p>
          <a:p>
            <a:r>
              <a:rPr lang="en-US" dirty="0" err="1" smtClean="0"/>
              <a:t>removeItem</a:t>
            </a:r>
            <a:endParaRPr lang="en-US" dirty="0" smtClean="0"/>
          </a:p>
          <a:p>
            <a:r>
              <a:rPr lang="en-US" dirty="0" smtClean="0"/>
              <a:t> clear()</a:t>
            </a:r>
            <a:endParaRPr lang="en-US" dirty="0"/>
          </a:p>
        </p:txBody>
      </p:sp>
    </p:spTree>
    <p:extLst>
      <p:ext uri="{BB962C8B-B14F-4D97-AF65-F5344CB8AC3E}">
        <p14:creationId xmlns:p14="http://schemas.microsoft.com/office/powerpoint/2010/main" val="20574187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101" y="789561"/>
            <a:ext cx="10515600" cy="1574312"/>
          </a:xfrm>
        </p:spPr>
        <p:txBody>
          <a:bodyPr>
            <a:normAutofit fontScale="90000"/>
          </a:bodyPr>
          <a:lstStyle/>
          <a:p>
            <a:pPr>
              <a:lnSpc>
                <a:spcPct val="150000"/>
              </a:lnSpc>
            </a:pPr>
            <a:r>
              <a:rPr lang="en-US" sz="3200" dirty="0" err="1" smtClean="0"/>
              <a:t>setItem</a:t>
            </a:r>
            <a:r>
              <a:rPr lang="en-US" sz="3200" dirty="0" smtClean="0"/>
              <a:t>():-</a:t>
            </a:r>
            <a:br>
              <a:rPr lang="en-US" sz="3200" dirty="0" smtClean="0"/>
            </a:br>
            <a:r>
              <a:rPr lang="en-US" sz="3200" dirty="0"/>
              <a:t>	</a:t>
            </a:r>
            <a:r>
              <a:rPr lang="en-US" sz="2800" dirty="0" smtClean="0"/>
              <a:t>Add key and value to local storage</a:t>
            </a:r>
            <a:r>
              <a:rPr lang="en-US" sz="3200" dirty="0" smtClean="0"/>
              <a:t/>
            </a:r>
            <a:br>
              <a:rPr lang="en-US" sz="3200" dirty="0" smtClean="0"/>
            </a:b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389" y="2363873"/>
            <a:ext cx="11193025" cy="99695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42" y="3660364"/>
            <a:ext cx="10970721" cy="1019138"/>
          </a:xfrm>
          <a:prstGeom prst="rect">
            <a:avLst/>
          </a:prstGeom>
        </p:spPr>
      </p:pic>
    </p:spTree>
    <p:extLst>
      <p:ext uri="{BB962C8B-B14F-4D97-AF65-F5344CB8AC3E}">
        <p14:creationId xmlns:p14="http://schemas.microsoft.com/office/powerpoint/2010/main" val="112565703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579" y="276351"/>
            <a:ext cx="10300134" cy="153957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49" y="1815921"/>
            <a:ext cx="11284041" cy="2971928"/>
          </a:xfrm>
          <a:prstGeom prst="rect">
            <a:avLst/>
          </a:prstGeom>
        </p:spPr>
      </p:pic>
    </p:spTree>
    <p:extLst>
      <p:ext uri="{BB962C8B-B14F-4D97-AF65-F5344CB8AC3E}">
        <p14:creationId xmlns:p14="http://schemas.microsoft.com/office/powerpoint/2010/main" val="315710944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115" y="197133"/>
            <a:ext cx="10515600" cy="1574312"/>
          </a:xfrm>
        </p:spPr>
        <p:txBody>
          <a:bodyPr>
            <a:normAutofit fontScale="90000"/>
          </a:bodyPr>
          <a:lstStyle/>
          <a:p>
            <a:pPr>
              <a:lnSpc>
                <a:spcPct val="150000"/>
              </a:lnSpc>
            </a:pPr>
            <a:r>
              <a:rPr lang="en-US" sz="3200" dirty="0" err="1" smtClean="0"/>
              <a:t>getItem</a:t>
            </a:r>
            <a:r>
              <a:rPr lang="en-US" sz="3200" dirty="0" smtClean="0"/>
              <a:t>():-</a:t>
            </a:r>
            <a:br>
              <a:rPr lang="en-US" sz="3200" dirty="0" smtClean="0"/>
            </a:br>
            <a:r>
              <a:rPr lang="en-US" sz="3200" dirty="0"/>
              <a:t>	</a:t>
            </a:r>
            <a:r>
              <a:rPr lang="en-US" sz="2800" dirty="0" smtClean="0"/>
              <a:t>This is used to get your stored item from local storage</a:t>
            </a:r>
            <a:r>
              <a:rPr lang="en-US" sz="3200" dirty="0" smtClean="0"/>
              <a:t/>
            </a:r>
            <a:br>
              <a:rPr lang="en-US" sz="3200" dirty="0" smtClean="0"/>
            </a:br>
            <a:endParaRPr lang="en-US" sz="3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15" y="1407916"/>
            <a:ext cx="10595586" cy="98463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14" y="2392550"/>
            <a:ext cx="9116465" cy="4406495"/>
          </a:xfrm>
          <a:prstGeom prst="rect">
            <a:avLst/>
          </a:prstGeom>
        </p:spPr>
      </p:pic>
    </p:spTree>
    <p:extLst>
      <p:ext uri="{BB962C8B-B14F-4D97-AF65-F5344CB8AC3E}">
        <p14:creationId xmlns:p14="http://schemas.microsoft.com/office/powerpoint/2010/main" val="469976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7467" y="-14288"/>
            <a:ext cx="10752666" cy="6886575"/>
          </a:xfrm>
          <a:prstGeom prst="rect">
            <a:avLst/>
          </a:prstGeom>
        </p:spPr>
      </p:pic>
    </p:spTree>
    <p:extLst>
      <p:ext uri="{BB962C8B-B14F-4D97-AF65-F5344CB8AC3E}">
        <p14:creationId xmlns:p14="http://schemas.microsoft.com/office/powerpoint/2010/main" val="33305621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115" y="197133"/>
            <a:ext cx="10515600" cy="1574312"/>
          </a:xfrm>
        </p:spPr>
        <p:txBody>
          <a:bodyPr>
            <a:normAutofit fontScale="90000"/>
          </a:bodyPr>
          <a:lstStyle/>
          <a:p>
            <a:pPr>
              <a:lnSpc>
                <a:spcPct val="150000"/>
              </a:lnSpc>
            </a:pPr>
            <a:r>
              <a:rPr lang="en-US" sz="3200" dirty="0" err="1" smtClean="0"/>
              <a:t>removeItem</a:t>
            </a:r>
            <a:r>
              <a:rPr lang="en-US" sz="3200" dirty="0" smtClean="0"/>
              <a:t>():-</a:t>
            </a:r>
            <a:br>
              <a:rPr lang="en-US" sz="3200" dirty="0" smtClean="0"/>
            </a:br>
            <a:r>
              <a:rPr lang="en-US" sz="3200" dirty="0"/>
              <a:t>	</a:t>
            </a:r>
            <a:r>
              <a:rPr lang="en-US" sz="2800" dirty="0" smtClean="0"/>
              <a:t>This is used to remove an item by key from local </a:t>
            </a:r>
            <a:r>
              <a:rPr lang="en-US" sz="2800" dirty="0"/>
              <a:t>s</a:t>
            </a:r>
            <a:r>
              <a:rPr lang="en-US" sz="2800" dirty="0" smtClean="0"/>
              <a:t>torage</a:t>
            </a:r>
            <a:r>
              <a:rPr lang="en-US" sz="3200" dirty="0" smtClean="0"/>
              <a:t/>
            </a:r>
            <a:br>
              <a:rPr lang="en-US" sz="3200" dirty="0" smtClean="0"/>
            </a:br>
            <a:endParaRPr lang="en-US" sz="32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448" y="1316881"/>
            <a:ext cx="11258558" cy="1091467"/>
          </a:xfrm>
          <a:prstGeom prst="rect">
            <a:avLst/>
          </a:prstGeom>
        </p:spPr>
      </p:pic>
      <p:sp>
        <p:nvSpPr>
          <p:cNvPr id="9" name="Title 1"/>
          <p:cNvSpPr txBox="1">
            <a:spLocks/>
          </p:cNvSpPr>
          <p:nvPr/>
        </p:nvSpPr>
        <p:spPr>
          <a:xfrm>
            <a:off x="710115" y="2740940"/>
            <a:ext cx="10515600" cy="1574312"/>
          </a:xfrm>
          <a:prstGeom prst="rect">
            <a:avLst/>
          </a:prstGeom>
        </p:spPr>
        <p:txBody>
          <a:bodyPr vert="horz" lIns="91440" tIns="45720" rIns="91440" bIns="45720" rtlCol="0" anchor="ctr">
            <a:normAutofit fontScale="3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7700" dirty="0"/>
              <a:t>clear():-</a:t>
            </a:r>
            <a:r>
              <a:rPr lang="en-US" sz="3600" dirty="0"/>
              <a:t/>
            </a:r>
            <a:br>
              <a:rPr lang="en-US" sz="3600" dirty="0"/>
            </a:br>
            <a:r>
              <a:rPr lang="en-US" sz="3600" dirty="0"/>
              <a:t>	</a:t>
            </a:r>
            <a:r>
              <a:rPr lang="en-US" sz="6700" dirty="0"/>
              <a:t>clear() method is used to delete all items from local storage</a:t>
            </a:r>
          </a:p>
          <a:p>
            <a:pPr>
              <a:lnSpc>
                <a:spcPct val="150000"/>
              </a:lnSpc>
            </a:pPr>
            <a:r>
              <a:rPr lang="en-US" sz="3200" dirty="0" smtClean="0"/>
              <a:t/>
            </a:r>
            <a:br>
              <a:rPr lang="en-US" sz="3200" dirty="0" smtClean="0"/>
            </a:br>
            <a:endParaRPr lang="en-US"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48" y="3924672"/>
            <a:ext cx="11532982" cy="1213998"/>
          </a:xfrm>
          <a:prstGeom prst="rect">
            <a:avLst/>
          </a:prstGeom>
        </p:spPr>
      </p:pic>
    </p:spTree>
    <p:extLst>
      <p:ext uri="{BB962C8B-B14F-4D97-AF65-F5344CB8AC3E}">
        <p14:creationId xmlns:p14="http://schemas.microsoft.com/office/powerpoint/2010/main" val="120133083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2653" y="1492897"/>
            <a:ext cx="7669763" cy="2646878"/>
          </a:xfrm>
          <a:prstGeom prst="rect">
            <a:avLst/>
          </a:prstGeom>
          <a:noFill/>
        </p:spPr>
        <p:txBody>
          <a:bodyPr wrap="square" rtlCol="0">
            <a:spAutoFit/>
          </a:bodyPr>
          <a:lstStyle/>
          <a:p>
            <a:pPr algn="ctr"/>
            <a:r>
              <a:rPr lang="en-US" sz="16600" dirty="0" smtClean="0"/>
              <a:t>DAY 27</a:t>
            </a:r>
            <a:endParaRPr lang="en-US" sz="16600" dirty="0"/>
          </a:p>
        </p:txBody>
      </p:sp>
    </p:spTree>
    <p:extLst>
      <p:ext uri="{BB962C8B-B14F-4D97-AF65-F5344CB8AC3E}">
        <p14:creationId xmlns:p14="http://schemas.microsoft.com/office/powerpoint/2010/main" val="271131122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3724" y="115887"/>
            <a:ext cx="7610475" cy="6744321"/>
          </a:xfrm>
          <a:prstGeom prst="rect">
            <a:avLst/>
          </a:prstGeom>
        </p:spPr>
      </p:pic>
    </p:spTree>
    <p:extLst>
      <p:ext uri="{BB962C8B-B14F-4D97-AF65-F5344CB8AC3E}">
        <p14:creationId xmlns:p14="http://schemas.microsoft.com/office/powerpoint/2010/main" val="253528078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54050" y="109536"/>
            <a:ext cx="7651750" cy="6748463"/>
            <a:chOff x="654050" y="109537"/>
            <a:chExt cx="7048500" cy="6229350"/>
          </a:xfrm>
        </p:grpSpPr>
        <p:pic>
          <p:nvPicPr>
            <p:cNvPr id="4" name="Picture 3"/>
            <p:cNvPicPr>
              <a:picLocks noChangeAspect="1"/>
            </p:cNvPicPr>
            <p:nvPr/>
          </p:nvPicPr>
          <p:blipFill>
            <a:blip r:embed="rId2"/>
            <a:stretch>
              <a:fillRect/>
            </a:stretch>
          </p:blipFill>
          <p:spPr>
            <a:xfrm>
              <a:off x="685800" y="109537"/>
              <a:ext cx="6934200" cy="3971925"/>
            </a:xfrm>
            <a:prstGeom prst="rect">
              <a:avLst/>
            </a:prstGeom>
          </p:spPr>
        </p:pic>
        <p:pic>
          <p:nvPicPr>
            <p:cNvPr id="5" name="Picture 4"/>
            <p:cNvPicPr>
              <a:picLocks noChangeAspect="1"/>
            </p:cNvPicPr>
            <p:nvPr/>
          </p:nvPicPr>
          <p:blipFill>
            <a:blip r:embed="rId3"/>
            <a:stretch>
              <a:fillRect/>
            </a:stretch>
          </p:blipFill>
          <p:spPr>
            <a:xfrm>
              <a:off x="654050" y="4081462"/>
              <a:ext cx="7048500" cy="2257425"/>
            </a:xfrm>
            <a:prstGeom prst="rect">
              <a:avLst/>
            </a:prstGeom>
          </p:spPr>
        </p:pic>
      </p:grpSp>
    </p:spTree>
    <p:extLst>
      <p:ext uri="{BB962C8B-B14F-4D97-AF65-F5344CB8AC3E}">
        <p14:creationId xmlns:p14="http://schemas.microsoft.com/office/powerpoint/2010/main" val="8697233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6300" y="287337"/>
            <a:ext cx="9276184" cy="5681663"/>
          </a:xfrm>
          <a:prstGeom prst="rect">
            <a:avLst/>
          </a:prstGeom>
        </p:spPr>
      </p:pic>
    </p:spTree>
    <p:extLst>
      <p:ext uri="{BB962C8B-B14F-4D97-AF65-F5344CB8AC3E}">
        <p14:creationId xmlns:p14="http://schemas.microsoft.com/office/powerpoint/2010/main" val="163429282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8762" y="261937"/>
            <a:ext cx="11150728" cy="1008063"/>
          </a:xfrm>
          <a:prstGeom prst="rect">
            <a:avLst/>
          </a:prstGeom>
        </p:spPr>
      </p:pic>
    </p:spTree>
    <p:extLst>
      <p:ext uri="{BB962C8B-B14F-4D97-AF65-F5344CB8AC3E}">
        <p14:creationId xmlns:p14="http://schemas.microsoft.com/office/powerpoint/2010/main" val="340807292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4687" y="311149"/>
            <a:ext cx="7135813" cy="6003925"/>
          </a:xfrm>
          <a:prstGeom prst="rect">
            <a:avLst/>
          </a:prstGeom>
        </p:spPr>
      </p:pic>
    </p:spTree>
    <p:extLst>
      <p:ext uri="{BB962C8B-B14F-4D97-AF65-F5344CB8AC3E}">
        <p14:creationId xmlns:p14="http://schemas.microsoft.com/office/powerpoint/2010/main" val="2932449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8950" y="207962"/>
            <a:ext cx="8116422" cy="6535738"/>
          </a:xfrm>
          <a:prstGeom prst="rect">
            <a:avLst/>
          </a:prstGeom>
        </p:spPr>
      </p:pic>
    </p:spTree>
    <p:extLst>
      <p:ext uri="{BB962C8B-B14F-4D97-AF65-F5344CB8AC3E}">
        <p14:creationId xmlns:p14="http://schemas.microsoft.com/office/powerpoint/2010/main" val="417597131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6185"/>
            <a:ext cx="10515600" cy="1085456"/>
          </a:xfrm>
          <a:solidFill>
            <a:schemeClr val="accent2"/>
          </a:solidFill>
        </p:spPr>
        <p:txBody>
          <a:bodyPr/>
          <a:lstStyle/>
          <a:p>
            <a:pPr algn="ctr"/>
            <a:r>
              <a:rPr lang="en-US" b="1" u="sng" dirty="0" smtClean="0">
                <a:solidFill>
                  <a:schemeClr val="bg1"/>
                </a:solidFill>
                <a:latin typeface="Arial Black" panose="020B0A04020102020204" pitchFamily="34" charset="0"/>
              </a:rPr>
              <a:t>Fetch API 	</a:t>
            </a:r>
            <a:endParaRPr lang="en-US" b="1" u="sng" dirty="0">
              <a:solidFill>
                <a:schemeClr val="bg1"/>
              </a:solidFill>
              <a:latin typeface="Arial Black" panose="020B0A04020102020204" pitchFamily="34" charset="0"/>
            </a:endParaRPr>
          </a:p>
        </p:txBody>
      </p:sp>
      <p:sp>
        <p:nvSpPr>
          <p:cNvPr id="3" name="Content Placeholder 2"/>
          <p:cNvSpPr>
            <a:spLocks noGrp="1"/>
          </p:cNvSpPr>
          <p:nvPr>
            <p:ph idx="1"/>
          </p:nvPr>
        </p:nvSpPr>
        <p:spPr>
          <a:xfrm>
            <a:off x="838200" y="1368112"/>
            <a:ext cx="10515600" cy="1524378"/>
          </a:xfrm>
        </p:spPr>
        <p:txBody>
          <a:bodyPr/>
          <a:lstStyle/>
          <a:p>
            <a:pPr marL="0" indent="0">
              <a:buNone/>
            </a:pPr>
            <a:r>
              <a:rPr lang="en-US" dirty="0" smtClean="0"/>
              <a:t>Fetch API:-</a:t>
            </a:r>
          </a:p>
          <a:p>
            <a:pPr marL="0" indent="0">
              <a:buNone/>
            </a:pPr>
            <a:r>
              <a:rPr lang="en-US" dirty="0"/>
              <a:t>	</a:t>
            </a:r>
            <a:r>
              <a:rPr lang="en-US" dirty="0" smtClean="0"/>
              <a:t>fetch() method is used to handle asynchronous calls. For example request data from a server, API Integration etc. It returns a promise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206" y="2691685"/>
            <a:ext cx="8622501" cy="3696235"/>
          </a:xfrm>
          <a:prstGeom prst="rect">
            <a:avLst/>
          </a:prstGeom>
        </p:spPr>
      </p:pic>
    </p:spTree>
    <p:extLst>
      <p:ext uri="{BB962C8B-B14F-4D97-AF65-F5344CB8AC3E}">
        <p14:creationId xmlns:p14="http://schemas.microsoft.com/office/powerpoint/2010/main" val="73911382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4644"/>
            <a:ext cx="10515600" cy="1511560"/>
          </a:xfrm>
          <a:solidFill>
            <a:schemeClr val="accent2"/>
          </a:solidFill>
        </p:spPr>
        <p:txBody>
          <a:bodyPr>
            <a:noAutofit/>
          </a:bodyPr>
          <a:lstStyle/>
          <a:p>
            <a:pPr algn="ctr"/>
            <a:r>
              <a:rPr lang="en-US" sz="6600" b="1" u="sng" dirty="0" smtClean="0">
                <a:solidFill>
                  <a:schemeClr val="bg1"/>
                </a:solidFill>
                <a:latin typeface="Arial Black" panose="020B0A04020102020204" pitchFamily="34" charset="0"/>
              </a:rPr>
              <a:t/>
            </a:r>
            <a:br>
              <a:rPr lang="en-US" sz="6600" b="1" u="sng" dirty="0" smtClean="0">
                <a:solidFill>
                  <a:schemeClr val="bg1"/>
                </a:solidFill>
                <a:latin typeface="Arial Black" panose="020B0A04020102020204" pitchFamily="34" charset="0"/>
              </a:rPr>
            </a:br>
            <a:r>
              <a:rPr lang="en-US" sz="6600" b="1" u="sng" dirty="0" smtClean="0">
                <a:solidFill>
                  <a:schemeClr val="bg1"/>
                </a:solidFill>
                <a:latin typeface="Arial Black" panose="020B0A04020102020204" pitchFamily="34" charset="0"/>
              </a:rPr>
              <a:t>      </a:t>
            </a:r>
            <a:r>
              <a:rPr lang="en-US" sz="6600" b="1" u="sng" dirty="0" smtClean="0">
                <a:solidFill>
                  <a:schemeClr val="bg1"/>
                </a:solidFill>
                <a:latin typeface="Arial Black" panose="020B0A04020102020204" pitchFamily="34" charset="0"/>
              </a:rPr>
              <a:t>		</a:t>
            </a:r>
            <a:r>
              <a:rPr lang="en-US" sz="6600" b="1" u="sng" dirty="0" err="1" smtClean="0">
                <a:solidFill>
                  <a:schemeClr val="bg1"/>
                </a:solidFill>
                <a:latin typeface="Arial Black" panose="020B0A04020102020204" pitchFamily="34" charset="0"/>
              </a:rPr>
              <a:t>async</a:t>
            </a:r>
            <a:r>
              <a:rPr lang="en-US" sz="6600" b="1" u="sng" dirty="0" smtClean="0">
                <a:solidFill>
                  <a:schemeClr val="bg1"/>
                </a:solidFill>
                <a:latin typeface="Arial Black" panose="020B0A04020102020204" pitchFamily="34" charset="0"/>
              </a:rPr>
              <a:t> / await</a:t>
            </a:r>
            <a:r>
              <a:rPr lang="en-US" sz="6600" b="1" u="sng" dirty="0" smtClean="0">
                <a:solidFill>
                  <a:schemeClr val="bg1"/>
                </a:solidFill>
                <a:latin typeface="Arial Black" panose="020B0A04020102020204" pitchFamily="34" charset="0"/>
              </a:rPr>
              <a:t>						</a:t>
            </a:r>
            <a:endParaRPr lang="en-US" sz="6600" b="1" u="sng" dirty="0">
              <a:solidFill>
                <a:schemeClr val="bg1"/>
              </a:solidFill>
              <a:latin typeface="Arial Black" panose="020B0A040201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261" y="1690688"/>
            <a:ext cx="9825508" cy="2823421"/>
          </a:xfrm>
          <a:prstGeom prst="rect">
            <a:avLst/>
          </a:prstGeom>
        </p:spPr>
      </p:pic>
      <p:sp>
        <p:nvSpPr>
          <p:cNvPr id="3" name="TextBox 2"/>
          <p:cNvSpPr txBox="1"/>
          <p:nvPr/>
        </p:nvSpPr>
        <p:spPr>
          <a:xfrm>
            <a:off x="4329404" y="5075853"/>
            <a:ext cx="2836507" cy="1107996"/>
          </a:xfrm>
          <a:prstGeom prst="rect">
            <a:avLst/>
          </a:prstGeom>
          <a:noFill/>
        </p:spPr>
        <p:txBody>
          <a:bodyPr wrap="square" rtlCol="0">
            <a:spAutoFit/>
          </a:bodyPr>
          <a:lstStyle/>
          <a:p>
            <a:pPr algn="ctr"/>
            <a:r>
              <a:rPr lang="en-US" sz="6600" b="1" dirty="0" smtClean="0"/>
              <a:t>DAY 30</a:t>
            </a:r>
            <a:endParaRPr lang="en-US" sz="6600" b="1" dirty="0"/>
          </a:p>
        </p:txBody>
      </p:sp>
    </p:spTree>
    <p:extLst>
      <p:ext uri="{BB962C8B-B14F-4D97-AF65-F5344CB8AC3E}">
        <p14:creationId xmlns:p14="http://schemas.microsoft.com/office/powerpoint/2010/main" val="444680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2736" y="185737"/>
            <a:ext cx="9108067" cy="6502930"/>
          </a:xfrm>
          <a:prstGeom prst="rect">
            <a:avLst/>
          </a:prstGeom>
        </p:spPr>
      </p:pic>
    </p:spTree>
    <p:extLst>
      <p:ext uri="{BB962C8B-B14F-4D97-AF65-F5344CB8AC3E}">
        <p14:creationId xmlns:p14="http://schemas.microsoft.com/office/powerpoint/2010/main" val="91048595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THE END</a:t>
            </a:r>
            <a:endParaRPr lang="en-US" sz="16600" dirty="0"/>
          </a:p>
        </p:txBody>
      </p:sp>
    </p:spTree>
    <p:extLst>
      <p:ext uri="{BB962C8B-B14F-4D97-AF65-F5344CB8AC3E}">
        <p14:creationId xmlns:p14="http://schemas.microsoft.com/office/powerpoint/2010/main" val="214514284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258029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8285721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2286497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33366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0200" y="387878"/>
            <a:ext cx="11353982" cy="5149322"/>
          </a:xfrm>
          <a:prstGeom prst="rect">
            <a:avLst/>
          </a:prstGeom>
        </p:spPr>
      </p:pic>
    </p:spTree>
    <p:extLst>
      <p:ext uri="{BB962C8B-B14F-4D97-AF65-F5344CB8AC3E}">
        <p14:creationId xmlns:p14="http://schemas.microsoft.com/office/powerpoint/2010/main" val="2834638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7501" y="254001"/>
            <a:ext cx="11634639" cy="6457590"/>
          </a:xfrm>
          <a:prstGeom prst="rect">
            <a:avLst/>
          </a:prstGeom>
        </p:spPr>
      </p:pic>
    </p:spTree>
    <p:extLst>
      <p:ext uri="{BB962C8B-B14F-4D97-AF65-F5344CB8AC3E}">
        <p14:creationId xmlns:p14="http://schemas.microsoft.com/office/powerpoint/2010/main" val="3451161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33891"/>
            <a:ext cx="11870440" cy="4676775"/>
          </a:xfrm>
          <a:prstGeom prst="rect">
            <a:avLst/>
          </a:prstGeom>
        </p:spPr>
      </p:pic>
    </p:spTree>
    <p:extLst>
      <p:ext uri="{BB962C8B-B14F-4D97-AF65-F5344CB8AC3E}">
        <p14:creationId xmlns:p14="http://schemas.microsoft.com/office/powerpoint/2010/main" val="1517038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04</a:t>
            </a:r>
            <a:endParaRPr lang="en-US" sz="16600" dirty="0"/>
          </a:p>
        </p:txBody>
      </p:sp>
    </p:spTree>
    <p:extLst>
      <p:ext uri="{BB962C8B-B14F-4D97-AF65-F5344CB8AC3E}">
        <p14:creationId xmlns:p14="http://schemas.microsoft.com/office/powerpoint/2010/main" val="2314080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02442" y="0"/>
            <a:ext cx="7100358" cy="6581775"/>
          </a:xfrm>
          <a:prstGeom prst="rect">
            <a:avLst/>
          </a:prstGeom>
        </p:spPr>
      </p:pic>
    </p:spTree>
    <p:extLst>
      <p:ext uri="{BB962C8B-B14F-4D97-AF65-F5344CB8AC3E}">
        <p14:creationId xmlns:p14="http://schemas.microsoft.com/office/powerpoint/2010/main" val="1896608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5049" y="356657"/>
            <a:ext cx="7076017" cy="6212409"/>
          </a:xfrm>
          <a:prstGeom prst="rect">
            <a:avLst/>
          </a:prstGeom>
        </p:spPr>
      </p:pic>
    </p:spTree>
    <p:extLst>
      <p:ext uri="{BB962C8B-B14F-4D97-AF65-F5344CB8AC3E}">
        <p14:creationId xmlns:p14="http://schemas.microsoft.com/office/powerpoint/2010/main" val="3298935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322792"/>
            <a:ext cx="11824267" cy="4266142"/>
          </a:xfrm>
          <a:prstGeom prst="rect">
            <a:avLst/>
          </a:prstGeom>
        </p:spPr>
      </p:pic>
    </p:spTree>
    <p:extLst>
      <p:ext uri="{BB962C8B-B14F-4D97-AF65-F5344CB8AC3E}">
        <p14:creationId xmlns:p14="http://schemas.microsoft.com/office/powerpoint/2010/main" val="3422110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9354" y="685799"/>
            <a:ext cx="7758113" cy="5965573"/>
          </a:xfrm>
          <a:prstGeom prst="rect">
            <a:avLst/>
          </a:prstGeom>
        </p:spPr>
      </p:pic>
    </p:spTree>
    <p:extLst>
      <p:ext uri="{BB962C8B-B14F-4D97-AF65-F5344CB8AC3E}">
        <p14:creationId xmlns:p14="http://schemas.microsoft.com/office/powerpoint/2010/main" val="3223461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6549" y="312208"/>
            <a:ext cx="10060517" cy="6280012"/>
          </a:xfrm>
          <a:prstGeom prst="rect">
            <a:avLst/>
          </a:prstGeom>
        </p:spPr>
      </p:pic>
    </p:spTree>
    <p:extLst>
      <p:ext uri="{BB962C8B-B14F-4D97-AF65-F5344CB8AC3E}">
        <p14:creationId xmlns:p14="http://schemas.microsoft.com/office/powerpoint/2010/main" val="3706850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3362" y="197379"/>
            <a:ext cx="9909705" cy="6155788"/>
          </a:xfrm>
          <a:prstGeom prst="rect">
            <a:avLst/>
          </a:prstGeom>
        </p:spPr>
      </p:pic>
    </p:spTree>
    <p:extLst>
      <p:ext uri="{BB962C8B-B14F-4D97-AF65-F5344CB8AC3E}">
        <p14:creationId xmlns:p14="http://schemas.microsoft.com/office/powerpoint/2010/main" val="1069984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1041" y="220134"/>
            <a:ext cx="8463491" cy="6354466"/>
          </a:xfrm>
          <a:prstGeom prst="rect">
            <a:avLst/>
          </a:prstGeom>
        </p:spPr>
      </p:pic>
    </p:spTree>
    <p:extLst>
      <p:ext uri="{BB962C8B-B14F-4D97-AF65-F5344CB8AC3E}">
        <p14:creationId xmlns:p14="http://schemas.microsoft.com/office/powerpoint/2010/main" val="3254201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816" y="258232"/>
            <a:ext cx="9027584" cy="6254405"/>
          </a:xfrm>
          <a:prstGeom prst="rect">
            <a:avLst/>
          </a:prstGeom>
        </p:spPr>
      </p:pic>
    </p:spTree>
    <p:extLst>
      <p:ext uri="{BB962C8B-B14F-4D97-AF65-F5344CB8AC3E}">
        <p14:creationId xmlns:p14="http://schemas.microsoft.com/office/powerpoint/2010/main" val="3282683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3112" y="0"/>
            <a:ext cx="11174086" cy="3543830"/>
          </a:xfrm>
          <a:prstGeom prst="rect">
            <a:avLst/>
          </a:prstGeom>
        </p:spPr>
      </p:pic>
      <p:pic>
        <p:nvPicPr>
          <p:cNvPr id="5" name="Picture 4"/>
          <p:cNvPicPr>
            <a:picLocks noChangeAspect="1"/>
          </p:cNvPicPr>
          <p:nvPr/>
        </p:nvPicPr>
        <p:blipFill>
          <a:blip r:embed="rId3"/>
          <a:stretch>
            <a:fillRect/>
          </a:stretch>
        </p:blipFill>
        <p:spPr>
          <a:xfrm>
            <a:off x="998441" y="3264958"/>
            <a:ext cx="10109826" cy="3593910"/>
          </a:xfrm>
          <a:prstGeom prst="rect">
            <a:avLst/>
          </a:prstGeom>
        </p:spPr>
      </p:pic>
    </p:spTree>
    <p:extLst>
      <p:ext uri="{BB962C8B-B14F-4D97-AF65-F5344CB8AC3E}">
        <p14:creationId xmlns:p14="http://schemas.microsoft.com/office/powerpoint/2010/main" val="4056968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1937" y="385233"/>
            <a:ext cx="11717573" cy="4102100"/>
          </a:xfrm>
          <a:prstGeom prst="rect">
            <a:avLst/>
          </a:prstGeom>
        </p:spPr>
      </p:pic>
    </p:spTree>
    <p:extLst>
      <p:ext uri="{BB962C8B-B14F-4D97-AF65-F5344CB8AC3E}">
        <p14:creationId xmlns:p14="http://schemas.microsoft.com/office/powerpoint/2010/main" val="3130999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6074" y="314325"/>
            <a:ext cx="11187721" cy="4951942"/>
          </a:xfrm>
          <a:prstGeom prst="rect">
            <a:avLst/>
          </a:prstGeom>
        </p:spPr>
      </p:pic>
    </p:spTree>
    <p:extLst>
      <p:ext uri="{BB962C8B-B14F-4D97-AF65-F5344CB8AC3E}">
        <p14:creationId xmlns:p14="http://schemas.microsoft.com/office/powerpoint/2010/main" val="2888824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39937" y="398462"/>
            <a:ext cx="5563130" cy="6268476"/>
          </a:xfrm>
          <a:prstGeom prst="rect">
            <a:avLst/>
          </a:prstGeom>
        </p:spPr>
      </p:pic>
    </p:spTree>
    <p:extLst>
      <p:ext uri="{BB962C8B-B14F-4D97-AF65-F5344CB8AC3E}">
        <p14:creationId xmlns:p14="http://schemas.microsoft.com/office/powerpoint/2010/main" val="1676966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791"/>
            <a:ext cx="7002039" cy="4267200"/>
          </a:xfrm>
          <a:prstGeom prst="rect">
            <a:avLst/>
          </a:prstGeom>
        </p:spPr>
      </p:pic>
      <p:pic>
        <p:nvPicPr>
          <p:cNvPr id="5" name="Picture 4"/>
          <p:cNvPicPr>
            <a:picLocks noChangeAspect="1"/>
          </p:cNvPicPr>
          <p:nvPr/>
        </p:nvPicPr>
        <p:blipFill>
          <a:blip r:embed="rId3"/>
          <a:stretch>
            <a:fillRect/>
          </a:stretch>
        </p:blipFill>
        <p:spPr>
          <a:xfrm>
            <a:off x="6858000" y="428624"/>
            <a:ext cx="4876800" cy="4128887"/>
          </a:xfrm>
          <a:prstGeom prst="rect">
            <a:avLst/>
          </a:prstGeom>
        </p:spPr>
      </p:pic>
      <p:pic>
        <p:nvPicPr>
          <p:cNvPr id="6" name="Picture 5"/>
          <p:cNvPicPr>
            <a:picLocks noChangeAspect="1"/>
          </p:cNvPicPr>
          <p:nvPr/>
        </p:nvPicPr>
        <p:blipFill>
          <a:blip r:embed="rId4"/>
          <a:stretch>
            <a:fillRect/>
          </a:stretch>
        </p:blipFill>
        <p:spPr>
          <a:xfrm>
            <a:off x="789516" y="5195358"/>
            <a:ext cx="10226829" cy="1154642"/>
          </a:xfrm>
          <a:prstGeom prst="rect">
            <a:avLst/>
          </a:prstGeom>
        </p:spPr>
      </p:pic>
    </p:spTree>
    <p:extLst>
      <p:ext uri="{BB962C8B-B14F-4D97-AF65-F5344CB8AC3E}">
        <p14:creationId xmlns:p14="http://schemas.microsoft.com/office/powerpoint/2010/main" val="3572128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06</a:t>
            </a:r>
            <a:endParaRPr lang="en-US" sz="16600" dirty="0"/>
          </a:p>
        </p:txBody>
      </p:sp>
    </p:spTree>
    <p:extLst>
      <p:ext uri="{BB962C8B-B14F-4D97-AF65-F5344CB8AC3E}">
        <p14:creationId xmlns:p14="http://schemas.microsoft.com/office/powerpoint/2010/main" val="226613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77445" y="420687"/>
            <a:ext cx="9395355" cy="6007665"/>
          </a:xfrm>
          <a:prstGeom prst="rect">
            <a:avLst/>
          </a:prstGeom>
        </p:spPr>
      </p:pic>
    </p:spTree>
    <p:extLst>
      <p:ext uri="{BB962C8B-B14F-4D97-AF65-F5344CB8AC3E}">
        <p14:creationId xmlns:p14="http://schemas.microsoft.com/office/powerpoint/2010/main" val="3031206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0417" y="250295"/>
            <a:ext cx="11013570" cy="3813705"/>
          </a:xfrm>
          <a:prstGeom prst="rect">
            <a:avLst/>
          </a:prstGeom>
        </p:spPr>
      </p:pic>
    </p:spTree>
    <p:extLst>
      <p:ext uri="{BB962C8B-B14F-4D97-AF65-F5344CB8AC3E}">
        <p14:creationId xmlns:p14="http://schemas.microsoft.com/office/powerpoint/2010/main" val="23548925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3362" y="182033"/>
            <a:ext cx="11274740" cy="5067299"/>
          </a:xfrm>
          <a:prstGeom prst="rect">
            <a:avLst/>
          </a:prstGeom>
        </p:spPr>
      </p:pic>
    </p:spTree>
    <p:extLst>
      <p:ext uri="{BB962C8B-B14F-4D97-AF65-F5344CB8AC3E}">
        <p14:creationId xmlns:p14="http://schemas.microsoft.com/office/powerpoint/2010/main" val="1020543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133" y="440267"/>
            <a:ext cx="10922000" cy="5170646"/>
          </a:xfrm>
          <a:prstGeom prst="rect">
            <a:avLst/>
          </a:prstGeom>
          <a:noFill/>
        </p:spPr>
        <p:txBody>
          <a:bodyPr wrap="square" rtlCol="0">
            <a:spAutoFit/>
          </a:bodyPr>
          <a:lstStyle/>
          <a:p>
            <a:r>
              <a:rPr lang="en-US" sz="2400" dirty="0" smtClean="0"/>
              <a:t>&lt;script&gt;</a:t>
            </a:r>
          </a:p>
          <a:p>
            <a:r>
              <a:rPr lang="en-US" sz="2400" dirty="0" smtClean="0"/>
              <a:t>let count=100</a:t>
            </a:r>
          </a:p>
          <a:p>
            <a:r>
              <a:rPr lang="en-US" sz="2400" dirty="0" smtClean="0"/>
              <a:t>for (let count =1;count&lt;=10;count++){</a:t>
            </a:r>
          </a:p>
          <a:p>
            <a:r>
              <a:rPr lang="en-US" sz="2400" dirty="0" smtClean="0"/>
              <a:t> //inside for loop brackets ,count value starts from 1</a:t>
            </a:r>
          </a:p>
          <a:p>
            <a:r>
              <a:rPr lang="en-US" sz="2400" dirty="0" smtClean="0"/>
              <a:t>console.log("count value inside loop is ",count);</a:t>
            </a:r>
          </a:p>
          <a:p>
            <a:r>
              <a:rPr lang="en-US" sz="2400" dirty="0" smtClean="0"/>
              <a:t>}</a:t>
            </a:r>
          </a:p>
          <a:p>
            <a:r>
              <a:rPr lang="en-US" sz="2400" dirty="0" smtClean="0"/>
              <a:t>//outside for loop brackets ,count value is 100</a:t>
            </a:r>
          </a:p>
          <a:p>
            <a:r>
              <a:rPr lang="en-US" sz="2400" dirty="0" smtClean="0"/>
              <a:t>console.log("count value after loop </a:t>
            </a:r>
            <a:r>
              <a:rPr lang="en-US" sz="2400" dirty="0" err="1" smtClean="0"/>
              <a:t>is",count</a:t>
            </a:r>
            <a:r>
              <a:rPr lang="en-US" sz="2400" dirty="0" smtClean="0"/>
              <a:t>);</a:t>
            </a:r>
          </a:p>
          <a:p>
            <a:r>
              <a:rPr lang="en-US" sz="2400" dirty="0" smtClean="0"/>
              <a:t>if(count==100</a:t>
            </a:r>
          </a:p>
          <a:p>
            <a:r>
              <a:rPr lang="en-US" sz="2400" dirty="0" smtClean="0"/>
              <a:t>let count=50; </a:t>
            </a:r>
          </a:p>
          <a:p>
            <a:r>
              <a:rPr lang="en-US" sz="2400" dirty="0" smtClean="0"/>
              <a:t>console.log("count inside if </a:t>
            </a:r>
            <a:r>
              <a:rPr lang="en-US" sz="2400" dirty="0" err="1" smtClean="0"/>
              <a:t>block",count</a:t>
            </a:r>
            <a:r>
              <a:rPr lang="en-US" sz="2400" dirty="0" smtClean="0"/>
              <a:t>); }</a:t>
            </a:r>
          </a:p>
          <a:p>
            <a:r>
              <a:rPr lang="en-US" sz="2400" dirty="0" smtClean="0"/>
              <a:t> console.log(count); </a:t>
            </a:r>
          </a:p>
          <a:p>
            <a:r>
              <a:rPr lang="en-US" sz="2400" dirty="0" smtClean="0"/>
              <a:t>&lt;/script&gt;</a:t>
            </a:r>
          </a:p>
          <a:p>
            <a:endParaRPr lang="en-US" dirty="0"/>
          </a:p>
        </p:txBody>
      </p:sp>
      <p:pic>
        <p:nvPicPr>
          <p:cNvPr id="5" name="Picture 4"/>
          <p:cNvPicPr>
            <a:picLocks noChangeAspect="1"/>
          </p:cNvPicPr>
          <p:nvPr/>
        </p:nvPicPr>
        <p:blipFill>
          <a:blip r:embed="rId2"/>
          <a:stretch>
            <a:fillRect/>
          </a:stretch>
        </p:blipFill>
        <p:spPr>
          <a:xfrm>
            <a:off x="6673152" y="440267"/>
            <a:ext cx="5518848" cy="4216400"/>
          </a:xfrm>
          <a:prstGeom prst="rect">
            <a:avLst/>
          </a:prstGeom>
        </p:spPr>
      </p:pic>
    </p:spTree>
    <p:extLst>
      <p:ext uri="{BB962C8B-B14F-4D97-AF65-F5344CB8AC3E}">
        <p14:creationId xmlns:p14="http://schemas.microsoft.com/office/powerpoint/2010/main" val="3523388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7853" y="305859"/>
            <a:ext cx="11454578" cy="4401608"/>
          </a:xfrm>
          <a:prstGeom prst="rect">
            <a:avLst/>
          </a:prstGeom>
        </p:spPr>
      </p:pic>
    </p:spTree>
    <p:extLst>
      <p:ext uri="{BB962C8B-B14F-4D97-AF65-F5344CB8AC3E}">
        <p14:creationId xmlns:p14="http://schemas.microsoft.com/office/powerpoint/2010/main" val="64003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1999" y="186269"/>
            <a:ext cx="11597732" cy="1862666"/>
          </a:xfrm>
          <a:prstGeom prst="rect">
            <a:avLst/>
          </a:prstGeom>
        </p:spPr>
      </p:pic>
      <p:pic>
        <p:nvPicPr>
          <p:cNvPr id="5" name="Picture 4"/>
          <p:cNvPicPr>
            <a:picLocks noChangeAspect="1"/>
          </p:cNvPicPr>
          <p:nvPr/>
        </p:nvPicPr>
        <p:blipFill>
          <a:blip r:embed="rId3"/>
          <a:stretch>
            <a:fillRect/>
          </a:stretch>
        </p:blipFill>
        <p:spPr>
          <a:xfrm>
            <a:off x="431999" y="2861733"/>
            <a:ext cx="10830464" cy="2353733"/>
          </a:xfrm>
          <a:prstGeom prst="rect">
            <a:avLst/>
          </a:prstGeom>
        </p:spPr>
      </p:pic>
    </p:spTree>
    <p:extLst>
      <p:ext uri="{BB962C8B-B14F-4D97-AF65-F5344CB8AC3E}">
        <p14:creationId xmlns:p14="http://schemas.microsoft.com/office/powerpoint/2010/main" val="1106247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83240" y="699028"/>
            <a:ext cx="7862359" cy="6138593"/>
          </a:xfrm>
          <a:prstGeom prst="rect">
            <a:avLst/>
          </a:prstGeom>
        </p:spPr>
      </p:pic>
    </p:spTree>
    <p:extLst>
      <p:ext uri="{BB962C8B-B14F-4D97-AF65-F5344CB8AC3E}">
        <p14:creationId xmlns:p14="http://schemas.microsoft.com/office/powerpoint/2010/main" val="2931423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8545" y="319616"/>
            <a:ext cx="10432522" cy="5961441"/>
          </a:xfrm>
          <a:prstGeom prst="rect">
            <a:avLst/>
          </a:prstGeom>
        </p:spPr>
      </p:pic>
    </p:spTree>
    <p:extLst>
      <p:ext uri="{BB962C8B-B14F-4D97-AF65-F5344CB8AC3E}">
        <p14:creationId xmlns:p14="http://schemas.microsoft.com/office/powerpoint/2010/main" val="2490239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9899" y="232833"/>
            <a:ext cx="9453034" cy="6690410"/>
          </a:xfrm>
          <a:prstGeom prst="rect">
            <a:avLst/>
          </a:prstGeom>
        </p:spPr>
      </p:pic>
    </p:spTree>
    <p:extLst>
      <p:ext uri="{BB962C8B-B14F-4D97-AF65-F5344CB8AC3E}">
        <p14:creationId xmlns:p14="http://schemas.microsoft.com/office/powerpoint/2010/main" val="35648271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2725" y="0"/>
            <a:ext cx="8999008" cy="6738241"/>
          </a:xfrm>
          <a:prstGeom prst="rect">
            <a:avLst/>
          </a:prstGeom>
        </p:spPr>
      </p:pic>
    </p:spTree>
    <p:extLst>
      <p:ext uri="{BB962C8B-B14F-4D97-AF65-F5344CB8AC3E}">
        <p14:creationId xmlns:p14="http://schemas.microsoft.com/office/powerpoint/2010/main" val="511801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66"/>
            <a:ext cx="9034073" cy="2904308"/>
          </a:xfrm>
          <a:prstGeom prst="rect">
            <a:avLst/>
          </a:prstGeom>
        </p:spPr>
      </p:pic>
      <p:pic>
        <p:nvPicPr>
          <p:cNvPr id="3" name="Picture 2"/>
          <p:cNvPicPr>
            <a:picLocks noChangeAspect="1"/>
          </p:cNvPicPr>
          <p:nvPr/>
        </p:nvPicPr>
        <p:blipFill>
          <a:blip r:embed="rId3"/>
          <a:stretch>
            <a:fillRect/>
          </a:stretch>
        </p:blipFill>
        <p:spPr>
          <a:xfrm>
            <a:off x="341811" y="3174273"/>
            <a:ext cx="7561218" cy="3635201"/>
          </a:xfrm>
          <a:prstGeom prst="rect">
            <a:avLst/>
          </a:prstGeom>
        </p:spPr>
      </p:pic>
    </p:spTree>
    <p:extLst>
      <p:ext uri="{BB962C8B-B14F-4D97-AF65-F5344CB8AC3E}">
        <p14:creationId xmlns:p14="http://schemas.microsoft.com/office/powerpoint/2010/main" val="1789648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3896" y="223565"/>
            <a:ext cx="8598218" cy="5408771"/>
          </a:xfrm>
          <a:prstGeom prst="rect">
            <a:avLst/>
          </a:prstGeom>
        </p:spPr>
      </p:pic>
      <p:pic>
        <p:nvPicPr>
          <p:cNvPr id="5" name="Picture 4"/>
          <p:cNvPicPr>
            <a:picLocks noChangeAspect="1"/>
          </p:cNvPicPr>
          <p:nvPr/>
        </p:nvPicPr>
        <p:blipFill>
          <a:blip r:embed="rId3"/>
          <a:stretch>
            <a:fillRect/>
          </a:stretch>
        </p:blipFill>
        <p:spPr>
          <a:xfrm>
            <a:off x="324121" y="5632335"/>
            <a:ext cx="9917979" cy="807653"/>
          </a:xfrm>
          <a:prstGeom prst="rect">
            <a:avLst/>
          </a:prstGeom>
        </p:spPr>
      </p:pic>
    </p:spTree>
    <p:extLst>
      <p:ext uri="{BB962C8B-B14F-4D97-AF65-F5344CB8AC3E}">
        <p14:creationId xmlns:p14="http://schemas.microsoft.com/office/powerpoint/2010/main" val="20618991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4520" y="340042"/>
            <a:ext cx="8520657" cy="5510117"/>
          </a:xfrm>
          <a:prstGeom prst="rect">
            <a:avLst/>
          </a:prstGeom>
        </p:spPr>
      </p:pic>
      <p:pic>
        <p:nvPicPr>
          <p:cNvPr id="5" name="Picture 4"/>
          <p:cNvPicPr>
            <a:picLocks noChangeAspect="1"/>
          </p:cNvPicPr>
          <p:nvPr/>
        </p:nvPicPr>
        <p:blipFill>
          <a:blip r:embed="rId3"/>
          <a:stretch>
            <a:fillRect/>
          </a:stretch>
        </p:blipFill>
        <p:spPr>
          <a:xfrm>
            <a:off x="244519" y="5970950"/>
            <a:ext cx="8520657" cy="620436"/>
          </a:xfrm>
          <a:prstGeom prst="rect">
            <a:avLst/>
          </a:prstGeom>
        </p:spPr>
      </p:pic>
    </p:spTree>
    <p:extLst>
      <p:ext uri="{BB962C8B-B14F-4D97-AF65-F5344CB8AC3E}">
        <p14:creationId xmlns:p14="http://schemas.microsoft.com/office/powerpoint/2010/main" val="495936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a:t>
            </a:r>
            <a:r>
              <a:rPr lang="en-US" sz="16600" dirty="0" smtClean="0"/>
              <a:t>08</a:t>
            </a:r>
            <a:endParaRPr lang="en-US" sz="16600" dirty="0"/>
          </a:p>
        </p:txBody>
      </p:sp>
    </p:spTree>
    <p:extLst>
      <p:ext uri="{BB962C8B-B14F-4D97-AF65-F5344CB8AC3E}">
        <p14:creationId xmlns:p14="http://schemas.microsoft.com/office/powerpoint/2010/main" val="257326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6274" y="127487"/>
            <a:ext cx="10107091" cy="5980235"/>
          </a:xfrm>
          <a:prstGeom prst="rect">
            <a:avLst/>
          </a:prstGeom>
        </p:spPr>
      </p:pic>
    </p:spTree>
    <p:extLst>
      <p:ext uri="{BB962C8B-B14F-4D97-AF65-F5344CB8AC3E}">
        <p14:creationId xmlns:p14="http://schemas.microsoft.com/office/powerpoint/2010/main" val="1400579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2587" y="517647"/>
            <a:ext cx="11035820" cy="3796445"/>
          </a:xfrm>
          <a:prstGeom prst="rect">
            <a:avLst/>
          </a:prstGeom>
        </p:spPr>
      </p:pic>
    </p:spTree>
    <p:extLst>
      <p:ext uri="{BB962C8B-B14F-4D97-AF65-F5344CB8AC3E}">
        <p14:creationId xmlns:p14="http://schemas.microsoft.com/office/powerpoint/2010/main" val="3016162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3246" y="1083203"/>
            <a:ext cx="10337954" cy="4741863"/>
          </a:xfrm>
          <a:prstGeom prst="rect">
            <a:avLst/>
          </a:prstGeom>
        </p:spPr>
      </p:pic>
    </p:spTree>
    <p:extLst>
      <p:ext uri="{BB962C8B-B14F-4D97-AF65-F5344CB8AC3E}">
        <p14:creationId xmlns:p14="http://schemas.microsoft.com/office/powerpoint/2010/main" val="3833032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9016" y="646234"/>
            <a:ext cx="10299852" cy="3116874"/>
          </a:xfrm>
          <a:prstGeom prst="rect">
            <a:avLst/>
          </a:prstGeom>
        </p:spPr>
      </p:pic>
    </p:spTree>
    <p:extLst>
      <p:ext uri="{BB962C8B-B14F-4D97-AF65-F5344CB8AC3E}">
        <p14:creationId xmlns:p14="http://schemas.microsoft.com/office/powerpoint/2010/main" val="3031361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6402" y="307364"/>
            <a:ext cx="10256846" cy="4757005"/>
          </a:xfrm>
          <a:prstGeom prst="rect">
            <a:avLst/>
          </a:prstGeom>
        </p:spPr>
      </p:pic>
      <p:pic>
        <p:nvPicPr>
          <p:cNvPr id="5" name="Picture 4"/>
          <p:cNvPicPr>
            <a:picLocks noChangeAspect="1"/>
          </p:cNvPicPr>
          <p:nvPr/>
        </p:nvPicPr>
        <p:blipFill>
          <a:blip r:embed="rId3"/>
          <a:stretch>
            <a:fillRect/>
          </a:stretch>
        </p:blipFill>
        <p:spPr>
          <a:xfrm>
            <a:off x="315790" y="5254502"/>
            <a:ext cx="9484702" cy="1447945"/>
          </a:xfrm>
          <a:prstGeom prst="rect">
            <a:avLst/>
          </a:prstGeom>
        </p:spPr>
      </p:pic>
    </p:spTree>
    <p:extLst>
      <p:ext uri="{BB962C8B-B14F-4D97-AF65-F5344CB8AC3E}">
        <p14:creationId xmlns:p14="http://schemas.microsoft.com/office/powerpoint/2010/main" val="2325040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844" y="312126"/>
            <a:ext cx="10705060" cy="5397011"/>
          </a:xfrm>
          <a:prstGeom prst="rect">
            <a:avLst/>
          </a:prstGeom>
        </p:spPr>
      </p:pic>
    </p:spTree>
    <p:extLst>
      <p:ext uri="{BB962C8B-B14F-4D97-AF65-F5344CB8AC3E}">
        <p14:creationId xmlns:p14="http://schemas.microsoft.com/office/powerpoint/2010/main" val="7388034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283" y="155330"/>
            <a:ext cx="8356637" cy="6397869"/>
          </a:xfrm>
          <a:prstGeom prst="rect">
            <a:avLst/>
          </a:prstGeom>
        </p:spPr>
      </p:pic>
    </p:spTree>
    <p:extLst>
      <p:ext uri="{BB962C8B-B14F-4D97-AF65-F5344CB8AC3E}">
        <p14:creationId xmlns:p14="http://schemas.microsoft.com/office/powerpoint/2010/main" val="1164312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526" y="97814"/>
            <a:ext cx="9069481" cy="6396771"/>
          </a:xfrm>
          <a:prstGeom prst="rect">
            <a:avLst/>
          </a:prstGeom>
        </p:spPr>
      </p:pic>
    </p:spTree>
    <p:extLst>
      <p:ext uri="{BB962C8B-B14F-4D97-AF65-F5344CB8AC3E}">
        <p14:creationId xmlns:p14="http://schemas.microsoft.com/office/powerpoint/2010/main" val="3822475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8084" y="158628"/>
            <a:ext cx="8897833" cy="6335957"/>
          </a:xfrm>
          <a:prstGeom prst="rect">
            <a:avLst/>
          </a:prstGeom>
        </p:spPr>
      </p:pic>
    </p:spTree>
    <p:extLst>
      <p:ext uri="{BB962C8B-B14F-4D97-AF65-F5344CB8AC3E}">
        <p14:creationId xmlns:p14="http://schemas.microsoft.com/office/powerpoint/2010/main" val="39429934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2046" y="245451"/>
            <a:ext cx="8851870" cy="2286733"/>
          </a:xfrm>
          <a:prstGeom prst="rect">
            <a:avLst/>
          </a:prstGeom>
        </p:spPr>
      </p:pic>
      <p:pic>
        <p:nvPicPr>
          <p:cNvPr id="5" name="Picture 4"/>
          <p:cNvPicPr>
            <a:picLocks noChangeAspect="1"/>
          </p:cNvPicPr>
          <p:nvPr/>
        </p:nvPicPr>
        <p:blipFill>
          <a:blip r:embed="rId3"/>
          <a:stretch>
            <a:fillRect/>
          </a:stretch>
        </p:blipFill>
        <p:spPr>
          <a:xfrm>
            <a:off x="252046" y="2532184"/>
            <a:ext cx="9083712" cy="1324708"/>
          </a:xfrm>
          <a:prstGeom prst="rect">
            <a:avLst/>
          </a:prstGeom>
        </p:spPr>
      </p:pic>
      <p:pic>
        <p:nvPicPr>
          <p:cNvPr id="6" name="Picture 5"/>
          <p:cNvPicPr>
            <a:picLocks noChangeAspect="1"/>
          </p:cNvPicPr>
          <p:nvPr/>
        </p:nvPicPr>
        <p:blipFill>
          <a:blip r:embed="rId4"/>
          <a:stretch>
            <a:fillRect/>
          </a:stretch>
        </p:blipFill>
        <p:spPr>
          <a:xfrm>
            <a:off x="252046" y="3856892"/>
            <a:ext cx="9004427" cy="2543908"/>
          </a:xfrm>
          <a:prstGeom prst="rect">
            <a:avLst/>
          </a:prstGeom>
        </p:spPr>
      </p:pic>
    </p:spTree>
    <p:extLst>
      <p:ext uri="{BB962C8B-B14F-4D97-AF65-F5344CB8AC3E}">
        <p14:creationId xmlns:p14="http://schemas.microsoft.com/office/powerpoint/2010/main" val="34334655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280621"/>
            <a:ext cx="11072448" cy="1384056"/>
          </a:xfrm>
          <a:prstGeom prst="rect">
            <a:avLst/>
          </a:prstGeom>
        </p:spPr>
      </p:pic>
      <p:pic>
        <p:nvPicPr>
          <p:cNvPr id="5" name="Picture 4"/>
          <p:cNvPicPr>
            <a:picLocks noChangeAspect="1"/>
          </p:cNvPicPr>
          <p:nvPr/>
        </p:nvPicPr>
        <p:blipFill>
          <a:blip r:embed="rId3"/>
          <a:stretch>
            <a:fillRect/>
          </a:stretch>
        </p:blipFill>
        <p:spPr>
          <a:xfrm>
            <a:off x="228600" y="1664677"/>
            <a:ext cx="11329299" cy="4700954"/>
          </a:xfrm>
          <a:prstGeom prst="rect">
            <a:avLst/>
          </a:prstGeom>
        </p:spPr>
      </p:pic>
    </p:spTree>
    <p:extLst>
      <p:ext uri="{BB962C8B-B14F-4D97-AF65-F5344CB8AC3E}">
        <p14:creationId xmlns:p14="http://schemas.microsoft.com/office/powerpoint/2010/main" val="209192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678" y="145439"/>
            <a:ext cx="10797077" cy="5798161"/>
          </a:xfrm>
          <a:prstGeom prst="rect">
            <a:avLst/>
          </a:prstGeom>
        </p:spPr>
      </p:pic>
    </p:spTree>
    <p:extLst>
      <p:ext uri="{BB962C8B-B14F-4D97-AF65-F5344CB8AC3E}">
        <p14:creationId xmlns:p14="http://schemas.microsoft.com/office/powerpoint/2010/main" val="1137282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933" y="120162"/>
            <a:ext cx="6829425" cy="4343400"/>
          </a:xfrm>
          <a:prstGeom prst="rect">
            <a:avLst/>
          </a:prstGeom>
        </p:spPr>
      </p:pic>
      <p:pic>
        <p:nvPicPr>
          <p:cNvPr id="5" name="Picture 4"/>
          <p:cNvPicPr>
            <a:picLocks noChangeAspect="1"/>
          </p:cNvPicPr>
          <p:nvPr/>
        </p:nvPicPr>
        <p:blipFill>
          <a:blip r:embed="rId3"/>
          <a:stretch>
            <a:fillRect/>
          </a:stretch>
        </p:blipFill>
        <p:spPr>
          <a:xfrm>
            <a:off x="5178302" y="3315065"/>
            <a:ext cx="6829425" cy="3228975"/>
          </a:xfrm>
          <a:prstGeom prst="rect">
            <a:avLst/>
          </a:prstGeom>
        </p:spPr>
      </p:pic>
    </p:spTree>
    <p:extLst>
      <p:ext uri="{BB962C8B-B14F-4D97-AF65-F5344CB8AC3E}">
        <p14:creationId xmlns:p14="http://schemas.microsoft.com/office/powerpoint/2010/main" val="145481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1913" y="0"/>
            <a:ext cx="9268778" cy="6680200"/>
          </a:xfrm>
          <a:prstGeom prst="rect">
            <a:avLst/>
          </a:prstGeom>
        </p:spPr>
      </p:pic>
    </p:spTree>
    <p:extLst>
      <p:ext uri="{BB962C8B-B14F-4D97-AF65-F5344CB8AC3E}">
        <p14:creationId xmlns:p14="http://schemas.microsoft.com/office/powerpoint/2010/main" val="2648954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975" y="231164"/>
            <a:ext cx="11361346" cy="1386621"/>
          </a:xfrm>
          <a:prstGeom prst="rect">
            <a:avLst/>
          </a:prstGeom>
        </p:spPr>
      </p:pic>
      <p:pic>
        <p:nvPicPr>
          <p:cNvPr id="5" name="Picture 4"/>
          <p:cNvPicPr>
            <a:picLocks noChangeAspect="1"/>
          </p:cNvPicPr>
          <p:nvPr/>
        </p:nvPicPr>
        <p:blipFill>
          <a:blip r:embed="rId3"/>
          <a:stretch>
            <a:fillRect/>
          </a:stretch>
        </p:blipFill>
        <p:spPr>
          <a:xfrm>
            <a:off x="180975" y="1617785"/>
            <a:ext cx="10957322" cy="3106615"/>
          </a:xfrm>
          <a:prstGeom prst="rect">
            <a:avLst/>
          </a:prstGeom>
        </p:spPr>
      </p:pic>
    </p:spTree>
    <p:extLst>
      <p:ext uri="{BB962C8B-B14F-4D97-AF65-F5344CB8AC3E}">
        <p14:creationId xmlns:p14="http://schemas.microsoft.com/office/powerpoint/2010/main" val="2287188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6401" y="344732"/>
            <a:ext cx="10185175" cy="1120653"/>
          </a:xfrm>
          <a:prstGeom prst="rect">
            <a:avLst/>
          </a:prstGeom>
        </p:spPr>
      </p:pic>
      <p:grpSp>
        <p:nvGrpSpPr>
          <p:cNvPr id="7" name="Group 6"/>
          <p:cNvGrpSpPr/>
          <p:nvPr/>
        </p:nvGrpSpPr>
        <p:grpSpPr>
          <a:xfrm>
            <a:off x="226401" y="1281112"/>
            <a:ext cx="7599680" cy="5377596"/>
            <a:chOff x="226401" y="1281112"/>
            <a:chExt cx="7599680" cy="5377596"/>
          </a:xfrm>
        </p:grpSpPr>
        <p:pic>
          <p:nvPicPr>
            <p:cNvPr id="5" name="Picture 4"/>
            <p:cNvPicPr>
              <a:picLocks noChangeAspect="1"/>
            </p:cNvPicPr>
            <p:nvPr/>
          </p:nvPicPr>
          <p:blipFill>
            <a:blip r:embed="rId3"/>
            <a:stretch>
              <a:fillRect/>
            </a:stretch>
          </p:blipFill>
          <p:spPr>
            <a:xfrm>
              <a:off x="226401" y="1281112"/>
              <a:ext cx="7596193" cy="1391750"/>
            </a:xfrm>
            <a:prstGeom prst="rect">
              <a:avLst/>
            </a:prstGeom>
          </p:spPr>
        </p:pic>
        <p:pic>
          <p:nvPicPr>
            <p:cNvPr id="6" name="Picture 5"/>
            <p:cNvPicPr>
              <a:picLocks noChangeAspect="1"/>
            </p:cNvPicPr>
            <p:nvPr/>
          </p:nvPicPr>
          <p:blipFill>
            <a:blip r:embed="rId4"/>
            <a:stretch>
              <a:fillRect/>
            </a:stretch>
          </p:blipFill>
          <p:spPr>
            <a:xfrm>
              <a:off x="226401" y="2672862"/>
              <a:ext cx="7599680" cy="3985846"/>
            </a:xfrm>
            <a:prstGeom prst="rect">
              <a:avLst/>
            </a:prstGeom>
          </p:spPr>
        </p:pic>
      </p:grpSp>
    </p:spTree>
    <p:extLst>
      <p:ext uri="{BB962C8B-B14F-4D97-AF65-F5344CB8AC3E}">
        <p14:creationId xmlns:p14="http://schemas.microsoft.com/office/powerpoint/2010/main" val="3025732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231" y="163756"/>
            <a:ext cx="10796879" cy="1278182"/>
          </a:xfrm>
          <a:prstGeom prst="rect">
            <a:avLst/>
          </a:prstGeom>
        </p:spPr>
      </p:pic>
      <p:pic>
        <p:nvPicPr>
          <p:cNvPr id="5" name="Picture 4"/>
          <p:cNvPicPr>
            <a:picLocks noChangeAspect="1"/>
          </p:cNvPicPr>
          <p:nvPr/>
        </p:nvPicPr>
        <p:blipFill>
          <a:blip r:embed="rId3"/>
          <a:stretch>
            <a:fillRect/>
          </a:stretch>
        </p:blipFill>
        <p:spPr>
          <a:xfrm>
            <a:off x="191231" y="1559901"/>
            <a:ext cx="10076454" cy="1429483"/>
          </a:xfrm>
          <a:prstGeom prst="rect">
            <a:avLst/>
          </a:prstGeom>
        </p:spPr>
      </p:pic>
      <p:pic>
        <p:nvPicPr>
          <p:cNvPr id="6" name="Picture 5"/>
          <p:cNvPicPr>
            <a:picLocks noChangeAspect="1"/>
          </p:cNvPicPr>
          <p:nvPr/>
        </p:nvPicPr>
        <p:blipFill>
          <a:blip r:embed="rId4"/>
          <a:stretch>
            <a:fillRect/>
          </a:stretch>
        </p:blipFill>
        <p:spPr>
          <a:xfrm>
            <a:off x="191231" y="3107347"/>
            <a:ext cx="10527835" cy="1101238"/>
          </a:xfrm>
          <a:prstGeom prst="rect">
            <a:avLst/>
          </a:prstGeom>
        </p:spPr>
      </p:pic>
    </p:spTree>
    <p:extLst>
      <p:ext uri="{BB962C8B-B14F-4D97-AF65-F5344CB8AC3E}">
        <p14:creationId xmlns:p14="http://schemas.microsoft.com/office/powerpoint/2010/main" val="1035920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5017" y="240689"/>
            <a:ext cx="11235422" cy="1423988"/>
          </a:xfrm>
          <a:prstGeom prst="rect">
            <a:avLst/>
          </a:prstGeom>
        </p:spPr>
      </p:pic>
      <p:pic>
        <p:nvPicPr>
          <p:cNvPr id="5" name="Picture 4"/>
          <p:cNvPicPr>
            <a:picLocks noChangeAspect="1"/>
          </p:cNvPicPr>
          <p:nvPr/>
        </p:nvPicPr>
        <p:blipFill>
          <a:blip r:embed="rId3"/>
          <a:stretch>
            <a:fillRect/>
          </a:stretch>
        </p:blipFill>
        <p:spPr>
          <a:xfrm>
            <a:off x="285017" y="1664677"/>
            <a:ext cx="11234934" cy="3645877"/>
          </a:xfrm>
          <a:prstGeom prst="rect">
            <a:avLst/>
          </a:prstGeom>
        </p:spPr>
      </p:pic>
    </p:spTree>
    <p:extLst>
      <p:ext uri="{BB962C8B-B14F-4D97-AF65-F5344CB8AC3E}">
        <p14:creationId xmlns:p14="http://schemas.microsoft.com/office/powerpoint/2010/main" val="18875370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696" y="224202"/>
            <a:ext cx="11707190" cy="971551"/>
          </a:xfrm>
          <a:prstGeom prst="rect">
            <a:avLst/>
          </a:prstGeom>
        </p:spPr>
      </p:pic>
      <p:pic>
        <p:nvPicPr>
          <p:cNvPr id="5" name="Picture 4"/>
          <p:cNvPicPr>
            <a:picLocks noChangeAspect="1"/>
          </p:cNvPicPr>
          <p:nvPr/>
        </p:nvPicPr>
        <p:blipFill>
          <a:blip r:embed="rId3"/>
          <a:stretch>
            <a:fillRect/>
          </a:stretch>
        </p:blipFill>
        <p:spPr>
          <a:xfrm>
            <a:off x="155696" y="1195753"/>
            <a:ext cx="10485812" cy="5498124"/>
          </a:xfrm>
          <a:prstGeom prst="rect">
            <a:avLst/>
          </a:prstGeom>
        </p:spPr>
      </p:pic>
    </p:spTree>
    <p:extLst>
      <p:ext uri="{BB962C8B-B14F-4D97-AF65-F5344CB8AC3E}">
        <p14:creationId xmlns:p14="http://schemas.microsoft.com/office/powerpoint/2010/main" val="1051998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509" y="311760"/>
            <a:ext cx="10849450" cy="1223963"/>
          </a:xfrm>
          <a:prstGeom prst="rect">
            <a:avLst/>
          </a:prstGeom>
        </p:spPr>
      </p:pic>
      <p:grpSp>
        <p:nvGrpSpPr>
          <p:cNvPr id="7" name="Group 6"/>
          <p:cNvGrpSpPr/>
          <p:nvPr/>
        </p:nvGrpSpPr>
        <p:grpSpPr>
          <a:xfrm>
            <a:off x="179509" y="1700578"/>
            <a:ext cx="10415804" cy="4222267"/>
            <a:chOff x="179509" y="1700578"/>
            <a:chExt cx="10415804" cy="4222267"/>
          </a:xfrm>
        </p:grpSpPr>
        <p:pic>
          <p:nvPicPr>
            <p:cNvPr id="5" name="Picture 4"/>
            <p:cNvPicPr>
              <a:picLocks noChangeAspect="1"/>
            </p:cNvPicPr>
            <p:nvPr/>
          </p:nvPicPr>
          <p:blipFill>
            <a:blip r:embed="rId3"/>
            <a:stretch>
              <a:fillRect/>
            </a:stretch>
          </p:blipFill>
          <p:spPr>
            <a:xfrm>
              <a:off x="179509" y="1700578"/>
              <a:ext cx="10415804" cy="913667"/>
            </a:xfrm>
            <a:prstGeom prst="rect">
              <a:avLst/>
            </a:prstGeom>
          </p:spPr>
        </p:pic>
        <p:pic>
          <p:nvPicPr>
            <p:cNvPr id="6" name="Picture 5"/>
            <p:cNvPicPr>
              <a:picLocks noChangeAspect="1"/>
            </p:cNvPicPr>
            <p:nvPr/>
          </p:nvPicPr>
          <p:blipFill>
            <a:blip r:embed="rId4"/>
            <a:stretch>
              <a:fillRect/>
            </a:stretch>
          </p:blipFill>
          <p:spPr>
            <a:xfrm>
              <a:off x="214678" y="2614245"/>
              <a:ext cx="9339630" cy="3308600"/>
            </a:xfrm>
            <a:prstGeom prst="rect">
              <a:avLst/>
            </a:prstGeom>
          </p:spPr>
        </p:pic>
      </p:grpSp>
    </p:spTree>
    <p:extLst>
      <p:ext uri="{BB962C8B-B14F-4D97-AF65-F5344CB8AC3E}">
        <p14:creationId xmlns:p14="http://schemas.microsoft.com/office/powerpoint/2010/main" val="16751423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886" y="336672"/>
            <a:ext cx="11624340" cy="1456959"/>
          </a:xfrm>
          <a:prstGeom prst="rect">
            <a:avLst/>
          </a:prstGeom>
        </p:spPr>
      </p:pic>
      <p:pic>
        <p:nvPicPr>
          <p:cNvPr id="5" name="Picture 4"/>
          <p:cNvPicPr>
            <a:picLocks noChangeAspect="1"/>
          </p:cNvPicPr>
          <p:nvPr/>
        </p:nvPicPr>
        <p:blipFill>
          <a:blip r:embed="rId3"/>
          <a:stretch>
            <a:fillRect/>
          </a:stretch>
        </p:blipFill>
        <p:spPr>
          <a:xfrm>
            <a:off x="310662" y="1781908"/>
            <a:ext cx="11310422" cy="3141784"/>
          </a:xfrm>
          <a:prstGeom prst="rect">
            <a:avLst/>
          </a:prstGeom>
        </p:spPr>
      </p:pic>
    </p:spTree>
    <p:extLst>
      <p:ext uri="{BB962C8B-B14F-4D97-AF65-F5344CB8AC3E}">
        <p14:creationId xmlns:p14="http://schemas.microsoft.com/office/powerpoint/2010/main" val="15782077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904" y="269264"/>
            <a:ext cx="11146211" cy="1325074"/>
          </a:xfrm>
          <a:prstGeom prst="rect">
            <a:avLst/>
          </a:prstGeom>
        </p:spPr>
      </p:pic>
      <p:pic>
        <p:nvPicPr>
          <p:cNvPr id="5" name="Picture 4"/>
          <p:cNvPicPr>
            <a:picLocks noChangeAspect="1"/>
          </p:cNvPicPr>
          <p:nvPr/>
        </p:nvPicPr>
        <p:blipFill>
          <a:blip r:embed="rId3"/>
          <a:stretch>
            <a:fillRect/>
          </a:stretch>
        </p:blipFill>
        <p:spPr>
          <a:xfrm>
            <a:off x="146903" y="1594337"/>
            <a:ext cx="11212259" cy="3552093"/>
          </a:xfrm>
          <a:prstGeom prst="rect">
            <a:avLst/>
          </a:prstGeom>
        </p:spPr>
      </p:pic>
    </p:spTree>
    <p:extLst>
      <p:ext uri="{BB962C8B-B14F-4D97-AF65-F5344CB8AC3E}">
        <p14:creationId xmlns:p14="http://schemas.microsoft.com/office/powerpoint/2010/main" val="4817080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312" y="191233"/>
            <a:ext cx="11194452" cy="969352"/>
          </a:xfrm>
          <a:prstGeom prst="rect">
            <a:avLst/>
          </a:prstGeom>
        </p:spPr>
      </p:pic>
      <p:pic>
        <p:nvPicPr>
          <p:cNvPr id="5" name="Picture 4"/>
          <p:cNvPicPr>
            <a:picLocks noChangeAspect="1"/>
          </p:cNvPicPr>
          <p:nvPr/>
        </p:nvPicPr>
        <p:blipFill>
          <a:blip r:embed="rId3"/>
          <a:stretch>
            <a:fillRect/>
          </a:stretch>
        </p:blipFill>
        <p:spPr>
          <a:xfrm>
            <a:off x="177312" y="1285508"/>
            <a:ext cx="11223336" cy="3110646"/>
          </a:xfrm>
          <a:prstGeom prst="rect">
            <a:avLst/>
          </a:prstGeom>
        </p:spPr>
      </p:pic>
    </p:spTree>
    <p:extLst>
      <p:ext uri="{BB962C8B-B14F-4D97-AF65-F5344CB8AC3E}">
        <p14:creationId xmlns:p14="http://schemas.microsoft.com/office/powerpoint/2010/main" val="26430734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143" y="174747"/>
            <a:ext cx="11313665" cy="985838"/>
          </a:xfrm>
          <a:prstGeom prst="rect">
            <a:avLst/>
          </a:prstGeom>
        </p:spPr>
      </p:pic>
      <p:grpSp>
        <p:nvGrpSpPr>
          <p:cNvPr id="7" name="Group 6"/>
          <p:cNvGrpSpPr/>
          <p:nvPr/>
        </p:nvGrpSpPr>
        <p:grpSpPr>
          <a:xfrm>
            <a:off x="-23447" y="1304925"/>
            <a:ext cx="10448177" cy="3712552"/>
            <a:chOff x="-23447" y="1304925"/>
            <a:chExt cx="10448177" cy="3712552"/>
          </a:xfrm>
        </p:grpSpPr>
        <p:pic>
          <p:nvPicPr>
            <p:cNvPr id="5" name="Picture 4"/>
            <p:cNvPicPr>
              <a:picLocks noChangeAspect="1"/>
            </p:cNvPicPr>
            <p:nvPr/>
          </p:nvPicPr>
          <p:blipFill>
            <a:blip r:embed="rId3"/>
            <a:stretch>
              <a:fillRect/>
            </a:stretch>
          </p:blipFill>
          <p:spPr>
            <a:xfrm>
              <a:off x="179143" y="1304925"/>
              <a:ext cx="10226706" cy="1344490"/>
            </a:xfrm>
            <a:prstGeom prst="rect">
              <a:avLst/>
            </a:prstGeom>
          </p:spPr>
        </p:pic>
        <p:pic>
          <p:nvPicPr>
            <p:cNvPr id="6" name="Picture 5"/>
            <p:cNvPicPr>
              <a:picLocks noChangeAspect="1"/>
            </p:cNvPicPr>
            <p:nvPr/>
          </p:nvPicPr>
          <p:blipFill>
            <a:blip r:embed="rId4"/>
            <a:stretch>
              <a:fillRect/>
            </a:stretch>
          </p:blipFill>
          <p:spPr>
            <a:xfrm>
              <a:off x="-23447" y="2649415"/>
              <a:ext cx="10448177" cy="2368062"/>
            </a:xfrm>
            <a:prstGeom prst="rect">
              <a:avLst/>
            </a:prstGeom>
          </p:spPr>
        </p:pic>
      </p:grpSp>
    </p:spTree>
    <p:extLst>
      <p:ext uri="{BB962C8B-B14F-4D97-AF65-F5344CB8AC3E}">
        <p14:creationId xmlns:p14="http://schemas.microsoft.com/office/powerpoint/2010/main" val="3302979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4613" y="457200"/>
            <a:ext cx="11472453" cy="5777258"/>
          </a:xfrm>
          <a:prstGeom prst="rect">
            <a:avLst/>
          </a:prstGeom>
        </p:spPr>
      </p:pic>
    </p:spTree>
    <p:extLst>
      <p:ext uri="{BB962C8B-B14F-4D97-AF65-F5344CB8AC3E}">
        <p14:creationId xmlns:p14="http://schemas.microsoft.com/office/powerpoint/2010/main" val="10935158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092" y="185370"/>
            <a:ext cx="11166231" cy="1209675"/>
          </a:xfrm>
          <a:prstGeom prst="rect">
            <a:avLst/>
          </a:prstGeom>
        </p:spPr>
      </p:pic>
      <p:pic>
        <p:nvPicPr>
          <p:cNvPr id="5" name="Picture 4"/>
          <p:cNvPicPr>
            <a:picLocks noChangeAspect="1"/>
          </p:cNvPicPr>
          <p:nvPr/>
        </p:nvPicPr>
        <p:blipFill>
          <a:blip r:embed="rId3"/>
          <a:stretch>
            <a:fillRect/>
          </a:stretch>
        </p:blipFill>
        <p:spPr>
          <a:xfrm>
            <a:off x="123091" y="1395044"/>
            <a:ext cx="8324869" cy="4665787"/>
          </a:xfrm>
          <a:prstGeom prst="rect">
            <a:avLst/>
          </a:prstGeom>
        </p:spPr>
      </p:pic>
      <p:pic>
        <p:nvPicPr>
          <p:cNvPr id="6" name="Picture 5"/>
          <p:cNvPicPr>
            <a:picLocks noChangeAspect="1"/>
          </p:cNvPicPr>
          <p:nvPr/>
        </p:nvPicPr>
        <p:blipFill>
          <a:blip r:embed="rId4"/>
          <a:stretch>
            <a:fillRect/>
          </a:stretch>
        </p:blipFill>
        <p:spPr>
          <a:xfrm>
            <a:off x="123091" y="6164140"/>
            <a:ext cx="8074262" cy="518014"/>
          </a:xfrm>
          <a:prstGeom prst="rect">
            <a:avLst/>
          </a:prstGeom>
        </p:spPr>
      </p:pic>
    </p:spTree>
    <p:extLst>
      <p:ext uri="{BB962C8B-B14F-4D97-AF65-F5344CB8AC3E}">
        <p14:creationId xmlns:p14="http://schemas.microsoft.com/office/powerpoint/2010/main" val="4254568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843" y="177312"/>
            <a:ext cx="11267773" cy="936380"/>
          </a:xfrm>
          <a:prstGeom prst="rect">
            <a:avLst/>
          </a:prstGeom>
        </p:spPr>
      </p:pic>
      <p:pic>
        <p:nvPicPr>
          <p:cNvPr id="5" name="Picture 4"/>
          <p:cNvPicPr>
            <a:picLocks noChangeAspect="1"/>
          </p:cNvPicPr>
          <p:nvPr/>
        </p:nvPicPr>
        <p:blipFill>
          <a:blip r:embed="rId3"/>
          <a:stretch>
            <a:fillRect/>
          </a:stretch>
        </p:blipFill>
        <p:spPr>
          <a:xfrm>
            <a:off x="101842" y="1113692"/>
            <a:ext cx="10254981" cy="3270739"/>
          </a:xfrm>
          <a:prstGeom prst="rect">
            <a:avLst/>
          </a:prstGeom>
        </p:spPr>
      </p:pic>
    </p:spTree>
    <p:extLst>
      <p:ext uri="{BB962C8B-B14F-4D97-AF65-F5344CB8AC3E}">
        <p14:creationId xmlns:p14="http://schemas.microsoft.com/office/powerpoint/2010/main" val="33337321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2618" y="175846"/>
            <a:ext cx="10942320" cy="1219200"/>
          </a:xfrm>
          <a:prstGeom prst="rect">
            <a:avLst/>
          </a:prstGeom>
        </p:spPr>
      </p:pic>
      <p:pic>
        <p:nvPicPr>
          <p:cNvPr id="7" name="Picture 6"/>
          <p:cNvPicPr>
            <a:picLocks noChangeAspect="1"/>
          </p:cNvPicPr>
          <p:nvPr/>
        </p:nvPicPr>
        <p:blipFill>
          <a:blip r:embed="rId3"/>
          <a:stretch>
            <a:fillRect/>
          </a:stretch>
        </p:blipFill>
        <p:spPr>
          <a:xfrm>
            <a:off x="132618" y="1395046"/>
            <a:ext cx="7292908" cy="4349262"/>
          </a:xfrm>
          <a:prstGeom prst="rect">
            <a:avLst/>
          </a:prstGeom>
        </p:spPr>
      </p:pic>
      <p:pic>
        <p:nvPicPr>
          <p:cNvPr id="8" name="Picture 7"/>
          <p:cNvPicPr>
            <a:picLocks noChangeAspect="1"/>
          </p:cNvPicPr>
          <p:nvPr/>
        </p:nvPicPr>
        <p:blipFill>
          <a:blip r:embed="rId4"/>
          <a:stretch>
            <a:fillRect/>
          </a:stretch>
        </p:blipFill>
        <p:spPr>
          <a:xfrm>
            <a:off x="6283863" y="2771774"/>
            <a:ext cx="5534666" cy="1870563"/>
          </a:xfrm>
          <a:prstGeom prst="rect">
            <a:avLst/>
          </a:prstGeom>
        </p:spPr>
      </p:pic>
    </p:spTree>
    <p:extLst>
      <p:ext uri="{BB962C8B-B14F-4D97-AF65-F5344CB8AC3E}">
        <p14:creationId xmlns:p14="http://schemas.microsoft.com/office/powerpoint/2010/main" val="18728444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689" y="196728"/>
            <a:ext cx="11231754" cy="1303826"/>
          </a:xfrm>
          <a:prstGeom prst="rect">
            <a:avLst/>
          </a:prstGeom>
        </p:spPr>
      </p:pic>
      <p:pic>
        <p:nvPicPr>
          <p:cNvPr id="5" name="Picture 4"/>
          <p:cNvPicPr>
            <a:picLocks noChangeAspect="1"/>
          </p:cNvPicPr>
          <p:nvPr/>
        </p:nvPicPr>
        <p:blipFill>
          <a:blip r:embed="rId3"/>
          <a:stretch>
            <a:fillRect/>
          </a:stretch>
        </p:blipFill>
        <p:spPr>
          <a:xfrm>
            <a:off x="240689" y="1500553"/>
            <a:ext cx="9631239" cy="3868615"/>
          </a:xfrm>
          <a:prstGeom prst="rect">
            <a:avLst/>
          </a:prstGeom>
        </p:spPr>
      </p:pic>
    </p:spTree>
    <p:extLst>
      <p:ext uri="{BB962C8B-B14F-4D97-AF65-F5344CB8AC3E}">
        <p14:creationId xmlns:p14="http://schemas.microsoft.com/office/powerpoint/2010/main" val="3428676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8531" y="234827"/>
            <a:ext cx="10785479" cy="1125050"/>
          </a:xfrm>
          <a:prstGeom prst="rect">
            <a:avLst/>
          </a:prstGeom>
        </p:spPr>
      </p:pic>
      <p:pic>
        <p:nvPicPr>
          <p:cNvPr id="5" name="Picture 4"/>
          <p:cNvPicPr>
            <a:picLocks noChangeAspect="1"/>
          </p:cNvPicPr>
          <p:nvPr/>
        </p:nvPicPr>
        <p:blipFill>
          <a:blip r:embed="rId3"/>
          <a:stretch>
            <a:fillRect/>
          </a:stretch>
        </p:blipFill>
        <p:spPr>
          <a:xfrm>
            <a:off x="268531" y="1359877"/>
            <a:ext cx="11000677" cy="3329354"/>
          </a:xfrm>
          <a:prstGeom prst="rect">
            <a:avLst/>
          </a:prstGeom>
        </p:spPr>
      </p:pic>
    </p:spTree>
    <p:extLst>
      <p:ext uri="{BB962C8B-B14F-4D97-AF65-F5344CB8AC3E}">
        <p14:creationId xmlns:p14="http://schemas.microsoft.com/office/powerpoint/2010/main" val="2774036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9848" y="256442"/>
            <a:ext cx="8922294" cy="5616820"/>
          </a:xfrm>
          <a:prstGeom prst="rect">
            <a:avLst/>
          </a:prstGeom>
        </p:spPr>
      </p:pic>
    </p:spTree>
    <p:extLst>
      <p:ext uri="{BB962C8B-B14F-4D97-AF65-F5344CB8AC3E}">
        <p14:creationId xmlns:p14="http://schemas.microsoft.com/office/powerpoint/2010/main" val="641363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250" y="101112"/>
            <a:ext cx="10975338" cy="1164980"/>
          </a:xfrm>
          <a:prstGeom prst="rect">
            <a:avLst/>
          </a:prstGeom>
        </p:spPr>
      </p:pic>
      <p:pic>
        <p:nvPicPr>
          <p:cNvPr id="5" name="Picture 4"/>
          <p:cNvPicPr>
            <a:picLocks noChangeAspect="1"/>
          </p:cNvPicPr>
          <p:nvPr/>
        </p:nvPicPr>
        <p:blipFill>
          <a:blip r:embed="rId3"/>
          <a:stretch>
            <a:fillRect/>
          </a:stretch>
        </p:blipFill>
        <p:spPr>
          <a:xfrm>
            <a:off x="95250" y="1266092"/>
            <a:ext cx="7184781" cy="5570447"/>
          </a:xfrm>
          <a:prstGeom prst="rect">
            <a:avLst/>
          </a:prstGeom>
        </p:spPr>
      </p:pic>
      <p:pic>
        <p:nvPicPr>
          <p:cNvPr id="6" name="Picture 5"/>
          <p:cNvPicPr>
            <a:picLocks noChangeAspect="1"/>
          </p:cNvPicPr>
          <p:nvPr/>
        </p:nvPicPr>
        <p:blipFill>
          <a:blip r:embed="rId4"/>
          <a:stretch>
            <a:fillRect/>
          </a:stretch>
        </p:blipFill>
        <p:spPr>
          <a:xfrm>
            <a:off x="7843104" y="2375754"/>
            <a:ext cx="3352434" cy="4361864"/>
          </a:xfrm>
          <a:prstGeom prst="rect">
            <a:avLst/>
          </a:prstGeom>
        </p:spPr>
      </p:pic>
    </p:spTree>
    <p:extLst>
      <p:ext uri="{BB962C8B-B14F-4D97-AF65-F5344CB8AC3E}">
        <p14:creationId xmlns:p14="http://schemas.microsoft.com/office/powerpoint/2010/main" val="4269755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8152" y="275858"/>
            <a:ext cx="8894713" cy="5925650"/>
          </a:xfrm>
          <a:prstGeom prst="rect">
            <a:avLst/>
          </a:prstGeom>
        </p:spPr>
      </p:pic>
    </p:spTree>
    <p:extLst>
      <p:ext uri="{BB962C8B-B14F-4D97-AF65-F5344CB8AC3E}">
        <p14:creationId xmlns:p14="http://schemas.microsoft.com/office/powerpoint/2010/main" val="38487292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4312" y="165954"/>
            <a:ext cx="9954570" cy="4722569"/>
          </a:xfrm>
          <a:prstGeom prst="rect">
            <a:avLst/>
          </a:prstGeom>
        </p:spPr>
      </p:pic>
      <p:pic>
        <p:nvPicPr>
          <p:cNvPr id="5" name="Picture 4"/>
          <p:cNvPicPr>
            <a:picLocks noChangeAspect="1"/>
          </p:cNvPicPr>
          <p:nvPr/>
        </p:nvPicPr>
        <p:blipFill>
          <a:blip r:embed="rId3"/>
          <a:stretch>
            <a:fillRect/>
          </a:stretch>
        </p:blipFill>
        <p:spPr>
          <a:xfrm>
            <a:off x="214312" y="5001723"/>
            <a:ext cx="9148414" cy="1727323"/>
          </a:xfrm>
          <a:prstGeom prst="rect">
            <a:avLst/>
          </a:prstGeom>
        </p:spPr>
      </p:pic>
    </p:spTree>
    <p:extLst>
      <p:ext uri="{BB962C8B-B14F-4D97-AF65-F5344CB8AC3E}">
        <p14:creationId xmlns:p14="http://schemas.microsoft.com/office/powerpoint/2010/main" val="15844596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1204" y="124558"/>
            <a:ext cx="10033567" cy="3275134"/>
          </a:xfrm>
          <a:prstGeom prst="rect">
            <a:avLst/>
          </a:prstGeom>
        </p:spPr>
      </p:pic>
    </p:spTree>
    <p:extLst>
      <p:ext uri="{BB962C8B-B14F-4D97-AF65-F5344CB8AC3E}">
        <p14:creationId xmlns:p14="http://schemas.microsoft.com/office/powerpoint/2010/main" val="2722459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7759" y="0"/>
            <a:ext cx="10712980" cy="3511228"/>
          </a:xfrm>
          <a:prstGeom prst="rect">
            <a:avLst/>
          </a:prstGeom>
        </p:spPr>
      </p:pic>
      <p:pic>
        <p:nvPicPr>
          <p:cNvPr id="7" name="Picture 6"/>
          <p:cNvPicPr>
            <a:picLocks noChangeAspect="1"/>
          </p:cNvPicPr>
          <p:nvPr/>
        </p:nvPicPr>
        <p:blipFill>
          <a:blip r:embed="rId3"/>
          <a:stretch>
            <a:fillRect/>
          </a:stretch>
        </p:blipFill>
        <p:spPr>
          <a:xfrm>
            <a:off x="455082" y="3341687"/>
            <a:ext cx="11992535" cy="2923646"/>
          </a:xfrm>
          <a:prstGeom prst="rect">
            <a:avLst/>
          </a:prstGeom>
        </p:spPr>
      </p:pic>
    </p:spTree>
    <p:extLst>
      <p:ext uri="{BB962C8B-B14F-4D97-AF65-F5344CB8AC3E}">
        <p14:creationId xmlns:p14="http://schemas.microsoft.com/office/powerpoint/2010/main" val="22728384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07339"/>
            <a:ext cx="10391438" cy="5159985"/>
          </a:xfrm>
          <a:prstGeom prst="rect">
            <a:avLst/>
          </a:prstGeom>
        </p:spPr>
      </p:pic>
    </p:spTree>
    <p:extLst>
      <p:ext uri="{BB962C8B-B14F-4D97-AF65-F5344CB8AC3E}">
        <p14:creationId xmlns:p14="http://schemas.microsoft.com/office/powerpoint/2010/main" val="844831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410308"/>
            <a:ext cx="7010400" cy="6361066"/>
          </a:xfrm>
          <a:prstGeom prst="rect">
            <a:avLst/>
          </a:prstGeom>
        </p:spPr>
      </p:pic>
      <p:pic>
        <p:nvPicPr>
          <p:cNvPr id="5" name="Picture 4"/>
          <p:cNvPicPr>
            <a:picLocks noChangeAspect="1"/>
          </p:cNvPicPr>
          <p:nvPr/>
        </p:nvPicPr>
        <p:blipFill>
          <a:blip r:embed="rId3"/>
          <a:stretch>
            <a:fillRect/>
          </a:stretch>
        </p:blipFill>
        <p:spPr>
          <a:xfrm>
            <a:off x="5380893" y="1628409"/>
            <a:ext cx="6797805" cy="3576637"/>
          </a:xfrm>
          <a:prstGeom prst="rect">
            <a:avLst/>
          </a:prstGeom>
        </p:spPr>
      </p:pic>
    </p:spTree>
    <p:extLst>
      <p:ext uri="{BB962C8B-B14F-4D97-AF65-F5344CB8AC3E}">
        <p14:creationId xmlns:p14="http://schemas.microsoft.com/office/powerpoint/2010/main" val="26960427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0600" y="1892300"/>
            <a:ext cx="7937500" cy="2646878"/>
          </a:xfrm>
          <a:prstGeom prst="rect">
            <a:avLst/>
          </a:prstGeom>
          <a:noFill/>
        </p:spPr>
        <p:txBody>
          <a:bodyPr wrap="square" rtlCol="0">
            <a:spAutoFit/>
          </a:bodyPr>
          <a:lstStyle/>
          <a:p>
            <a:pPr algn="ctr"/>
            <a:r>
              <a:rPr lang="en-US" sz="16600" dirty="0" smtClean="0"/>
              <a:t>DAY : </a:t>
            </a:r>
            <a:r>
              <a:rPr lang="en-US" sz="16600" dirty="0" smtClean="0"/>
              <a:t>10</a:t>
            </a:r>
            <a:endParaRPr lang="en-US" sz="16600" dirty="0"/>
          </a:p>
        </p:txBody>
      </p:sp>
    </p:spTree>
    <p:extLst>
      <p:ext uri="{BB962C8B-B14F-4D97-AF65-F5344CB8AC3E}">
        <p14:creationId xmlns:p14="http://schemas.microsoft.com/office/powerpoint/2010/main" val="24556213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0729" y="598034"/>
            <a:ext cx="9971775" cy="5136560"/>
          </a:xfrm>
          <a:prstGeom prst="rect">
            <a:avLst/>
          </a:prstGeom>
        </p:spPr>
      </p:pic>
    </p:spTree>
    <p:extLst>
      <p:ext uri="{BB962C8B-B14F-4D97-AF65-F5344CB8AC3E}">
        <p14:creationId xmlns:p14="http://schemas.microsoft.com/office/powerpoint/2010/main" val="10071696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0463" y="313509"/>
            <a:ext cx="9594978" cy="5225142"/>
          </a:xfrm>
          <a:prstGeom prst="rect">
            <a:avLst/>
          </a:prstGeom>
        </p:spPr>
      </p:pic>
    </p:spTree>
    <p:extLst>
      <p:ext uri="{BB962C8B-B14F-4D97-AF65-F5344CB8AC3E}">
        <p14:creationId xmlns:p14="http://schemas.microsoft.com/office/powerpoint/2010/main" val="28292623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1416" y="473529"/>
            <a:ext cx="10174796" cy="2687682"/>
          </a:xfrm>
          <a:prstGeom prst="rect">
            <a:avLst/>
          </a:prstGeom>
        </p:spPr>
      </p:pic>
      <p:pic>
        <p:nvPicPr>
          <p:cNvPr id="5" name="Picture 4"/>
          <p:cNvPicPr>
            <a:picLocks noChangeAspect="1"/>
          </p:cNvPicPr>
          <p:nvPr/>
        </p:nvPicPr>
        <p:blipFill>
          <a:blip r:embed="rId3"/>
          <a:stretch>
            <a:fillRect/>
          </a:stretch>
        </p:blipFill>
        <p:spPr>
          <a:xfrm>
            <a:off x="441416" y="3388042"/>
            <a:ext cx="10489830" cy="2451055"/>
          </a:xfrm>
          <a:prstGeom prst="rect">
            <a:avLst/>
          </a:prstGeom>
        </p:spPr>
      </p:pic>
    </p:spTree>
    <p:extLst>
      <p:ext uri="{BB962C8B-B14F-4D97-AF65-F5344CB8AC3E}">
        <p14:creationId xmlns:p14="http://schemas.microsoft.com/office/powerpoint/2010/main" val="36185465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257" y="183015"/>
            <a:ext cx="9602697" cy="6386628"/>
          </a:xfrm>
          <a:prstGeom prst="rect">
            <a:avLst/>
          </a:prstGeom>
        </p:spPr>
      </p:pic>
    </p:spTree>
    <p:extLst>
      <p:ext uri="{BB962C8B-B14F-4D97-AF65-F5344CB8AC3E}">
        <p14:creationId xmlns:p14="http://schemas.microsoft.com/office/powerpoint/2010/main" val="4632459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3036" y="189547"/>
            <a:ext cx="11025620" cy="4918030"/>
          </a:xfrm>
          <a:prstGeom prst="rect">
            <a:avLst/>
          </a:prstGeom>
        </p:spPr>
      </p:pic>
    </p:spTree>
    <p:extLst>
      <p:ext uri="{BB962C8B-B14F-4D97-AF65-F5344CB8AC3E}">
        <p14:creationId xmlns:p14="http://schemas.microsoft.com/office/powerpoint/2010/main" val="33335255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5148" y="357459"/>
            <a:ext cx="11116277" cy="4305981"/>
          </a:xfrm>
          <a:prstGeom prst="rect">
            <a:avLst/>
          </a:prstGeom>
        </p:spPr>
      </p:pic>
      <p:pic>
        <p:nvPicPr>
          <p:cNvPr id="5" name="Picture 4"/>
          <p:cNvPicPr>
            <a:picLocks noChangeAspect="1"/>
          </p:cNvPicPr>
          <p:nvPr/>
        </p:nvPicPr>
        <p:blipFill>
          <a:blip r:embed="rId3"/>
          <a:stretch>
            <a:fillRect/>
          </a:stretch>
        </p:blipFill>
        <p:spPr>
          <a:xfrm>
            <a:off x="375148" y="4663440"/>
            <a:ext cx="11060565" cy="737371"/>
          </a:xfrm>
          <a:prstGeom prst="rect">
            <a:avLst/>
          </a:prstGeom>
        </p:spPr>
      </p:pic>
    </p:spTree>
    <p:extLst>
      <p:ext uri="{BB962C8B-B14F-4D97-AF65-F5344CB8AC3E}">
        <p14:creationId xmlns:p14="http://schemas.microsoft.com/office/powerpoint/2010/main" val="29674073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233" y="227919"/>
            <a:ext cx="7594418" cy="6553248"/>
          </a:xfrm>
          <a:prstGeom prst="rect">
            <a:avLst/>
          </a:prstGeom>
        </p:spPr>
      </p:pic>
    </p:spTree>
    <p:extLst>
      <p:ext uri="{BB962C8B-B14F-4D97-AF65-F5344CB8AC3E}">
        <p14:creationId xmlns:p14="http://schemas.microsoft.com/office/powerpoint/2010/main" val="1914170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894</Words>
  <Application>Microsoft Office PowerPoint</Application>
  <PresentationFormat>Widescreen</PresentationFormat>
  <Paragraphs>94</Paragraphs>
  <Slides>284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284</vt:i4>
      </vt:variant>
    </vt:vector>
  </HeadingPairs>
  <TitlesOfParts>
    <vt:vector size="289" baseType="lpstr">
      <vt:lpstr>Arial</vt:lpstr>
      <vt:lpstr>Arial Black</vt:lpstr>
      <vt:lpstr>Calibri</vt:lpstr>
      <vt:lpstr>Calibri Light</vt:lpstr>
      <vt:lpstr>Office Theme</vt:lpstr>
      <vt:lpstr>PowerPoint Presentation</vt:lpstr>
      <vt:lpstr>ES6 − Syntax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&lt;script&gt;  //hoisted to top ; var i = undefined for (var i=1;i&lt;=5;i++){  console.log(i); } console.log("after the loop i value is "+i); &lt;/script&gt;</vt:lpstr>
      <vt:lpstr>PowerPoint Presentation</vt:lpstr>
      <vt:lpstr>PowerPoint Presentation</vt:lpstr>
      <vt:lpstr>PowerPoint Presentation</vt:lpstr>
      <vt:lpstr>PowerPoint Presentation</vt:lpstr>
      <vt:lpstr>PowerPoint Presentation</vt:lpstr>
      <vt:lpstr>var num1=10  var num2=2  var res=0  res= num1+num2  console.log("Sum: "+ res);  res=num1-num2;  console.log("Difference: "+res)  res=num1*num2  console.log("Product: "+res)  res=num1/num2  console.log("Quotient: "+res)  res=num1%num2  console.log("Remainder: "+res)  num1++  console.log("Value of num1 after increment "+num1)  num2–  console.log("Value of num2 after decrement "+num2)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Callback function</vt:lpstr>
      <vt:lpstr>For example:-</vt:lpstr>
      <vt:lpstr> Template literals(Template string)</vt:lpstr>
      <vt:lpstr>For example:-</vt:lpstr>
      <vt:lpstr>Local Storage in JS</vt:lpstr>
      <vt:lpstr>setItem():-  Add key and value to local storage </vt:lpstr>
      <vt:lpstr>PowerPoint Presentation</vt:lpstr>
      <vt:lpstr>getItem():-  This is used to get your stored item from local storage </vt:lpstr>
      <vt:lpstr>removeItem():-  This is used to remove an item by key from local storage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Fetch API  </vt:lpstr>
      <vt:lpstr>         async / await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Techzone</cp:lastModifiedBy>
  <cp:revision>78</cp:revision>
  <dcterms:created xsi:type="dcterms:W3CDTF">2022-11-17T01:34:27Z</dcterms:created>
  <dcterms:modified xsi:type="dcterms:W3CDTF">2022-11-26T12:26:50Z</dcterms:modified>
</cp:coreProperties>
</file>